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notesSlides/notesSlide2.xml" ContentType="application/vnd.openxmlformats-officedocument.presentationml.notesSlide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523" r:id="rId3"/>
    <p:sldId id="577" r:id="rId4"/>
    <p:sldId id="578" r:id="rId5"/>
    <p:sldId id="594" r:id="rId6"/>
    <p:sldId id="595" r:id="rId7"/>
    <p:sldId id="579" r:id="rId8"/>
    <p:sldId id="580" r:id="rId9"/>
    <p:sldId id="583" r:id="rId10"/>
    <p:sldId id="581" r:id="rId11"/>
    <p:sldId id="582" r:id="rId12"/>
    <p:sldId id="584" r:id="rId13"/>
    <p:sldId id="587" r:id="rId14"/>
    <p:sldId id="589" r:id="rId15"/>
    <p:sldId id="590" r:id="rId16"/>
    <p:sldId id="591" r:id="rId17"/>
    <p:sldId id="593" r:id="rId18"/>
    <p:sldId id="53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355"/>
    <a:srgbClr val="215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2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0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 7368 0 0,'0'2'6194'0'0,"2"4"-5572"0"0,0 0 1 0 0,-1 0-1 0 0,0 1 0 0 0,0-1 0 0 0,0 1 0 0 0,-1 8 1 0 0,0-7-271 0 0,1 1 0 0 0,0-1 1 0 0,3 17-1 0 0,5 6 162 0 0,-9-29-486 0 0,1 1 1 0 0,0 0 0 0 0,-1-1 0 0 0,1 1-1 0 0,0 0 1 0 0,1-1 0 0 0,0 3-1 0 0,6 16 105 0 0,-1 8-92 0 0,-5-20 24 0 0,0-1 0 0 0,-1 0 0 0 0,1 14-1 0 0,-2-20 506 0 0,-1-4-396 0 0,-4-8-128 0 0,1 0 0 0 0,0 0-1 0 0,1-1 1 0 0,0 1-1 0 0,1-1 1 0 0,0 0 0 0 0,0 0-1 0 0,1 0 1 0 0,0-17-1 0 0,2 23-44 0 0,-1 0-1 0 0,1 0 0 0 0,0 0 0 0 0,0 0 1 0 0,3-7-1 0 0,4-22-16 0 0,-7 25-3 0 0,1 1 1 0 0,1-1-1 0 0,5-14 1 0 0,-2 7 18 0 0,-3 8-12 0 0,1 1 0 0 0,0-1 1 0 0,0 1-1 0 0,1 0 0 0 0,10-11 0 0 0,-15 18 11 0 0,0-2 1 0 0,1 1 0 0 0,0 0 0 0 0,0 0 0 0 0,0 0 0 0 0,0 0 0 0 0,0 0 0 0 0,0 0 0 0 0,1 0 0 0 0,-1 1 0 0 0,0-1 0 0 0,0 0 0 0 0,0 1 0 0 0,1-1 0 0 0,-1 1 0 0 0,0-1 0 0 0,1 1 0 0 0,-1 0 0 0 0,3-1 0 0 0,3 0 0 0 0,-1-2 0 0 0,0 2 0 0 0,1-1 0 0 0,-1 1 0 0 0,0 0 0 0 0,1 0 0 0 0,-1 0 0 0 0,1 1 0 0 0,-1 0 0 0 0,8 2 0 0 0,25-1-32 0 0,-19 2-328 0 0,-18-3-742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4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28 7832 0 0,'0'0'602'0'0,"-4"-6"3860"0"0,7 5-3826 0 0,0-1 0 0 0,0 1 0 0 0,0-1 0 0 0,1 1 0 0 0,4-2 0 0 0,34-3 724 0 0,-21 4-533 0 0,-4 1 18 0 0,31 1 0 0 0,-32 0-322 0 0,30-2 0 0 0,-18 1-523 0 0,-26 1-202 0 0,1 0 153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5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11200 0 0,'0'0'1126'0'0,"0"2"-1031"0"0,1 1-81 0 0,0 0-29 0 0,-7 12 167 0 0,6-13 209 0 0,-1 1 0 0 0,0 0 0 0 0,1 0 0 0 0,0 0 0 0 0,0 0 0 0 0,-1 0 0 0 0,2-1 0 0 0,-1 1 0 0 0,1 4 0 0 0,0 5 650 0 0,3 43 2011 0 0,-3-43-2544 0 0,0 0-1 0 0,4 16 0 0 0,-3-16-213 0 0,0 1-1 0 0,0 16 1 0 0,5 52 393 0 0,0-18-369 0 0,6 69 272 0 0,-4-64-391 0 0,0 13-103 0 0,7 86 13 0 0,-2-46-41 0 0,3 27-40 0 0,0 12 15 0 0,14 128 40 0 0,1 16-53 0 0,-30-290 0 0 0,13 159 0 0 0,-9-67 0 0 0,0 4 0 0 0,10 89 0 0 0,-10-94 0 0 0,4 89 0 0 0,-5 69 54 0 0,-6-175-44 0 0,-9 86 54 0 0,7 22-64 0 0,3 163 118 0 0,-5-230-44 0 0,3-56-74 0 0,0-37 0 0 0,5 69 0 0 0,2-3 14 0 0,-4-64 77 0 0,-1-31-64 0 0,0 1 0 0 0,0 0 0 0 0,0 0 0 0 0,4 12 0 0 0,-2-8 30 0 0,0-1-1 0 0,0 16 0 0 0,-1-14 5 0 0,5 22 0 0 0,-1 1-18 0 0,4 11-9 0 0,-8-42-34 0 0,0 0 0 0 0,-1 0 0 0 0,1 0 0 0 0,-1 6 0 0 0,0-7 0 0 0,0 0 0 0 0,0 0 0 0 0,0 1 0 0 0,1-1 0 0 0,0 0 0 0 0,0 0 0 0 0,1 5 0 0 0,0-3 0 0 0,-1 0 0 0 0,1 0 0 0 0,-1 1 0 0 0,0-1 0 0 0,-1 1 0 0 0,0 10 0 0 0,1 10 0 0 0,1 27 0 0 0,-2-34 0 0 0,4 23 0 0 0,4 54 0 0 0,0 1 0 0 0,-6-81 0 0 0,-1 0 0 0 0,-2 29 0 0 0,0-9 0 0 0,0-24-15 0 0,1 9-43 0 0,2-1 43 0 0,-3 5 15 0 0,-1-19 0 0 0,0-1 0 0 0,1 21 0 0 0,1-17 0 0 0,1-1 0 0 0,3 1 0 0 0,-1-7 11 0 0,-1 0-1 0 0,1 0 1 0 0,-1 0-1 0 0,1-1 1 0 0,0 0-1 0 0,0 1 0 0 0,0-1 1 0 0,3 2-1 0 0,13 10 128 0 0,-13-10-114 0 0,-1-1 0 0 0,0 0-1 0 0,1 0 1 0 0,0-1 0 0 0,0 1-1 0 0,0-1 1 0 0,12 2 0 0 0,-4 0-6 0 0,8 3-18 0 0,0 1 0 0 0,-1 2 0 0 0,0 0 0 0 0,0 0 0 0 0,-1 2 0 0 0,27 21 0 0 0,-42-29-264 0 0,-1 1-1 0 0,1-1 1 0 0,-1 1-1 0 0,4 5 1 0 0,11 13-1308 0 0,-2-8-22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8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 4144 0 0,'7'-9'377'0'0,"-7"8"-358"0"0,1 1 0 0 0,0-1 1 0 0,-1 1-1 0 0,1-1 0 0 0,-1 1 1 0 0,0-1-1 0 0,1 1 0 0 0,-1-1 1 0 0,0 0-1 0 0,1 1 0 0 0,-1-1 1 0 0,0 0-1 0 0,1 1 0 0 0,-1-1 1 0 0,0 0-1 0 0,0 1 0 0 0,0-1 1 0 0,0-1-1 0 0,2-5 3339 0 0,-2 7-3275 0 0,0 0 0 0 0,0-1 0 0 0,0 1 0 0 0,1 0 0 0 0,-1 0-1 0 0,0-1 1 0 0,0 1 0 0 0,0 0 0 0 0,0 0 0 0 0,0 0 0 0 0,0-1 0 0 0,0 1 0 0 0,0 0 0 0 0,0 0 0 0 0,0 0 0 0 0,0-1 0 0 0,0 1 0 0 0,0 0 0 0 0,0 0 0 0 0,0-1 0 0 0,-1 1 0 0 0,1 0-1 0 0,0 0 1 0 0,0 0 0 0 0,0-1 0 0 0,0 1 0 0 0,0 0 0 0 0,0 0 0 0 0,0 0 0 0 0,-1-1 0 0 0,1-5 3142 0 0,0 6-3063 0 0,0-1-1 0 0,0 1 0 0 0,0-1 0 0 0,0 1 0 0 0,0 0 1 0 0,0-1-1 0 0,0 1 0 0 0,0-1 0 0 0,0 1 0 0 0,0 0 1 0 0,0-1-1 0 0,0 1 0 0 0,0-1 0 0 0,0 1 0 0 0,0 0 1 0 0,-1-1-1 0 0,1 1 0 0 0,0 0 0 0 0,0-1 1 0 0,0 1-1 0 0,-1 0 0 0 0,1-1 0 0 0,-8-3 4336 0 0,8 6-4106 0 0,1 2-331 0 0,0 0 0 0 0,-1 0 0 0 0,1 0 1 0 0,-1 0-1 0 0,0-1 0 0 0,0 1 0 0 0,-1 0 0 0 0,1 0 0 0 0,-2 4 0 0 0,2-4-38 0 0,0 0 1 0 0,0 0-1 0 0,1 0 0 0 0,-1 0 0 0 0,1 0 0 0 0,0 0 0 0 0,1 5 1 0 0,3 14 27 0 0,-1 1-42 0 0,10 31-1 0 0,-2-10-10 0 0,-11-41 3 0 0,0 1 0 0 0,0-1 0 0 0,0 0 0 0 0,1 0 0 0 0,-1-1 0 0 0,1 1 0 0 0,0 0 0 0 0,4 5 0 0 0,-3-5 2 0 0,-3-3-85 0 0,0 0 1 0 0,1 0-1 0 0,0 0 0 0 0,-1-1 0 0 0,1 1 1 0 0,-1 0-1 0 0,1 0 0 0 0,0-1 0 0 0,0 1 1 0 0,-1 0-1 0 0,1-1 0 0 0,0 1 0 0 0,0-1 1 0 0,0 1-1 0 0,0-1 0 0 0,0 1 1 0 0,0-1-1 0 0,-1 1 0 0 0,1-1 0 0 0,0 0 1 0 0,0 0-1 0 0,0 0 0 0 0,2 1 0 0 0,8-2-5194 0 0,0-4-1701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9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 14568 0 0,'0'33'705'0'0,"0"-30"-310"0"0,1-11 90 0 0,1 2-267 0 0,0 1 0 0 0,1-1 0 0 0,0 1 0 0 0,0 0 0 0 0,1 0 0 0 0,-1 0 0 0 0,1 1 0 0 0,0-1 0 0 0,0 1 0 0 0,1 0 0 0 0,4-4 0 0 0,51-38 2371 0 0,-57 44-2509 0 0,-1 1-1 0 0,0-1 0 0 0,0 1 1 0 0,1 0-1 0 0,-1 0 1 0 0,1 0-1 0 0,-1 0 1 0 0,1 1-1 0 0,-1-1 1 0 0,1 0-1 0 0,0 1 1 0 0,3 0-1 0 0,-5 0 405 0 0,-1 0-482 0 0,0 0 0 0 0,0 0 0 0 0,0 0 0 0 0,0 1 0 0 0,0-1 0 0 0,0 0 0 0 0,0 0 0 0 0,0 0 0 0 0,0 0 0 0 0,1 1 0 0 0,-1-1 0 0 0,0 0 1 0 0,0 0-1 0 0,0 0 0 0 0,0 0 0 0 0,0 0 0 0 0,0 1 0 0 0,0-1 0 0 0,0 0 0 0 0,0 0 0 0 0,0 0 0 0 0,1 0 0 0 0,-1 0 0 0 0,0 0 0 0 0,0 1 0 0 0,0-1 0 0 0,0 0 0 0 0,0 0 0 0 0,1 0 0 0 0,-1 0 0 0 0,0 0 0 0 0,0 0 0 0 0,0 0 0 0 0,0 0 0 0 0,1 0 0 0 0,-1 0 0 0 0,0 0 0 0 0,6 4 21 0 0,-5-2-11 0 0,-1 0-1 0 0,1-1 1 0 0,-1 1 0 0 0,1 0 0 0 0,-1 0 0 0 0,0-1-1 0 0,0 1 1 0 0,1 0 0 0 0,-2 2 0 0 0,0 11 67 0 0,-1 1 1 0 0,0-1 0 0 0,-6 17 0 0 0,4-13-374 0 0,2-11 32 0 0,-1-1 0 0 0,0 0 1 0 0,-4 8-1 0 0,-4 12-698 0 0,8-19 688 0 0,0-1 0 0 0,0 0 0 0 0,-1 0 0 0 0,0 0 0 0 0,-9 13 0 0 0,12-20 287 0 0,1 1-1 0 0,-1-1 0 0 0,1 1 1 0 0,-1-1-1 0 0,1 1 0 0 0,-1 0 1 0 0,1-1-1 0 0,0 1 0 0 0,-1 0 1 0 0,1-1-1 0 0,0 1 0 0 0,-1 0 1 0 0,1-1-1 0 0,0 1 0 0 0,0 1 1 0 0,0-1 25 0 0,0-1 0 0 0,0 1 0 0 0,0-1 0 0 0,0 0 0 0 0,0 1 0 0 0,1-1 0 0 0,-1 0 0 0 0,0 1 0 0 0,0-1 0 0 0,0 0 0 0 0,1 1 0 0 0,-1-1 0 0 0,0 0 0 0 0,0 1 1 0 0,1-1-1 0 0,-1 0 0 0 0,0 0 0 0 0,0 1 0 0 0,1-1 0 0 0,0 0 0 0 0,16 5 1032 0 0,-16-5-1232 0 0,2 0 318 0 0,0 0 0 0 0,0 0 0 0 0,0 0-1 0 0,1 0 1 0 0,-1-1 0 0 0,0 1 0 0 0,0-1 0 0 0,0 0 0 0 0,6-2 0 0 0,15-4 304 0 0,-7 5-204 0 0,32-9 1 0 0,-20 3-1606 0 0,-2 3-4427 0 0,-9 4-1485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10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31 11232 0 0,'0'0'1016'0'0,"9"-9"272"0"0,-7 6-718 0 0,-1 1-293 0 0,-1 1 0 0 0,1 0 0 0 0,0 0 0 0 0,0 0 1 0 0,0 0-1 0 0,0 0 0 0 0,0 0 0 0 0,0 0 0 0 0,0 0 0 0 0,0 1 1 0 0,1-1-1 0 0,-1 0 0 0 0,0 1 0 0 0,0-1 0 0 0,1 1 0 0 0,-1-1 0 0 0,0 1 1 0 0,1-1-1 0 0,-1 1 0 0 0,2 0 0 0 0,7-2 811 0 0,1 1-1 0 0,17 1 0 0 0,-20 0-660 0 0,-6 0-172 0 0,16 9 82 0 0,-11-3-251 0 0,-7-5-82 0 0,1 0 1 0 0,-1 0 0 0 0,1 1 0 0 0,-1-1 0 0 0,0 0 0 0 0,0 0-1 0 0,1 0 1 0 0,-1 1 0 0 0,0-1 0 0 0,0 0 0 0 0,0 0 0 0 0,-1 1-1 0 0,1-1 1 0 0,0 1 0 0 0,-1 4 9 0 0,1-1-4 0 0,-1-1-1 0 0,0 1 0 0 0,0 0 1 0 0,0-1-1 0 0,-4 9 1 0 0,-2 9-264 0 0,4-13-71 0 0,-1-1 1 0 0,0 1-1 0 0,-8 14 0 0 0,7-15-155 0 0,1 0 0 0 0,0 0-1 0 0,-3 10 1 0 0,6-16 127 0 0,1-1 308 0 0,0-1 1 0 0,-1 0-1 0 0,1 0 1 0 0,0 1-1 0 0,-1-1 1 0 0,1 0-1 0 0,0 0 0 0 0,0 1 1 0 0,-1-1-1 0 0,1 0 1 0 0,0 1-1 0 0,0-1 1 0 0,0 0-1 0 0,-1 1 1 0 0,1-1-1 0 0,0 1 1 0 0,0-1-1 0 0,0 0 1 0 0,0 1-1 0 0,0-1 1 0 0,0 0-1 0 0,0 1 1 0 0,0-1-1 0 0,0 1 0 0 0,0 0 1 0 0,-1 10-340 0 0,1-10 455 0 0,0 0 20 0 0,6 11 87 0 0,-5-9-172 0 0,14 7-63 0 0,-14-10 54 0 0,6 4 1 0 0,1-1 0 0 0,0 0 0 0 0,0-1 0 0 0,9 3 0 0 0,17 5 796 0 0,14 9 555 0 0,-47-19-1153 0 0,3 9 1252 0 0,-4-7-1428 0 0,0 1-1 0 0,-1-1 1 0 0,1 0 0 0 0,0 1 0 0 0,-1-1-1 0 0,0 0 1 0 0,1 1 0 0 0,-1-1 0 0 0,0 0-1 0 0,0 0 1 0 0,0 0 0 0 0,0 0 0 0 0,-1 0-1 0 0,1 0 1 0 0,0 0 0 0 0,-1 0-1 0 0,0-1 1 0 0,1 1 0 0 0,-1 0 0 0 0,0-1-1 0 0,0 1 1 0 0,0-1 0 0 0,0 0 0 0 0,-2 2-1 0 0,-18 9 110 0 0,-34 14-1 0 0,-6 3-1298 0 0,27-10-2042 0 0,17-8-3950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12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12640 0 0,'0'0'3309'0'0,"2"0"-2241"0"0,0 1-834 0 0,1 0 1 0 0,-1 0 0 0 0,0 0-1 0 0,0-1 1 0 0,1 0 0 0 0,-1 1-1 0 0,0-1 1 0 0,1 0-1 0 0,-1 0 1 0 0,1 0 0 0 0,2-1-1 0 0,30-7 1364 0 0,-13 2-933 0 0,-12 4-353 0 0,1-1-1 0 0,13-7 0 0 0,-17 7-203 0 0,0 0 1 0 0,0 1-1 0 0,0-1 0 0 0,0 1 0 0 0,0 1 1 0 0,1-1-1 0 0,10 1 0 0 0,-6 0-31 0 0,0 2-1 0 0,0 0 1 0 0,0 0-1 0 0,12 4 1 0 0,-17-3-64 0 0,-1 0 0 0 0,1 1 0 0 0,-1-1 0 0 0,0 2 0 0 0,0-1 0 0 0,0 0 0 0 0,0 1 0 0 0,8 8 0 0 0,-7-7 3 0 0,-1 1 0 0 0,0 0 0 0 0,-1 1 0 0 0,1 0 0 0 0,-1-1 0 0 0,0 2 0 0 0,-1-1 0 0 0,0 0 0 0 0,0 1 0 0 0,0 0 0 0 0,2 11 0 0 0,8 17 27 0 0,-10-28-34 0 0,-1 0 0 0 0,0 0 1 0 0,0 0-1 0 0,-1 0 1 0 0,0 0-1 0 0,0 9 0 0 0,13 82 318 0 0,-9-73-172 0 0,-2 1-1 0 0,2 39 1 0 0,8 122-464 0 0,0-3-21 0 0,-3 125 330 0 0,-5-170 0 0 0,11 203 162 0 0,-16-62 531 0 0,1-141-435 0 0,-1-6-143 0 0,-4 76-27 0 0,-2 15-28 0 0,7-127-60 0 0,0-27 0 0 0,10 277-261 0 0,-10-308 105 0 0,3 62 111 0 0,-3-82 87 0 0,13 144 393 0 0,-7-67-771 0 0,-3-30 104 0 0,13 154 201 0 0,-14-162 49 0 0,5 31 102 0 0,4 47 446 0 0,-1-54-534 0 0,2 106 0 0 0,-5-48-378 0 0,-5-39 279 0 0,0 69 576 0 0,4-8-509 0 0,-6 22 102 0 0,-3-101-57 0 0,5 62 72 0 0,-8-58 91 0 0,0-71-125 0 0,4-16-79 0 0,1-1 0 0 0,-1 1 1 0 0,0-1-1 0 0,0 0 0 0 0,0 1 0 0 0,0-1 1 0 0,0 1-1 0 0,0-1 0 0 0,0 1 1 0 0,0-1-1 0 0,0 1 0 0 0,0-1 0 0 0,-1 1 1 0 0,1-1-1 0 0,0 1 0 0 0,0-1 1 0 0,0 0-1 0 0,0 1 0 0 0,-1-1 0 0 0,1 1 1 0 0,0-1-1 0 0,0 0 0 0 0,-1 1 0 0 0,1-1 1 0 0,-1 1-1 0 0,-1 2 18 0 0,2 0 58 0 0,-8 4 156 0 0,8-7-231 0 0,0 1 1 0 0,0-1 0 0 0,-1 1-1 0 0,1-1 1 0 0,0 0-1 0 0,-1 1 1 0 0,1-1 0 0 0,0 0-1 0 0,-1 1 1 0 0,1-1-1 0 0,-1 0 1 0 0,1 0-1 0 0,-1 1 1 0 0,1-1 0 0 0,0 0-1 0 0,-1 0 1 0 0,1 0-1 0 0,-1 0 1 0 0,1 0 0 0 0,-1 1-1 0 0,1-1 1 0 0,-1 0-1 0 0,1 0 1 0 0,-1 0-1 0 0,1 0 1 0 0,-1 0 0 0 0,1-1-1 0 0,-1 1 1 0 0,1 0-1 0 0,-1 0 1 0 0,1 0 0 0 0,-1 0-1 0 0,-22-6 76 0 0,0 1 0 0 0,-1 1 0 0 0,1 2 1 0 0,-1 0-1 0 0,-25 2 0 0 0,-24-4-28 0 0,19 0-301 0 0,-3 0-2260 0 0,49 4 960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 7368 0 0,'0'2'6194'0'0,"2"4"-5572"0"0,0 0 1 0 0,-1 0-1 0 0,0 1 0 0 0,0-1 0 0 0,0 1 0 0 0,-1 8 1 0 0,0-7-271 0 0,1 1 0 0 0,0-1 1 0 0,3 17-1 0 0,5 6 162 0 0,-9-29-486 0 0,1 1 1 0 0,0 0 0 0 0,-1-1 0 0 0,1 1-1 0 0,0 0 1 0 0,1-1 0 0 0,0 3-1 0 0,6 16 105 0 0,-1 8-92 0 0,-5-20 24 0 0,0-1 0 0 0,-1 0 0 0 0,1 14-1 0 0,-2-20 506 0 0,-1-4-396 0 0,-4-8-128 0 0,1 0 0 0 0,0 0-1 0 0,1-1 1 0 0,0 1-1 0 0,1-1 1 0 0,0 0 0 0 0,0 0-1 0 0,1 0 1 0 0,0-17-1 0 0,2 23-44 0 0,-1 0-1 0 0,1 0 0 0 0,0 0 0 0 0,0 0 1 0 0,3-7-1 0 0,4-22-16 0 0,-7 25-3 0 0,1 1 1 0 0,1-1-1 0 0,5-14 1 0 0,-2 7 18 0 0,-3 8-12 0 0,1 1 0 0 0,0-1 1 0 0,0 1-1 0 0,1 0 0 0 0,10-11 0 0 0,-15 18 11 0 0,0-2 1 0 0,1 1 0 0 0,0 0 0 0 0,0 0 0 0 0,0 0 0 0 0,0 0 0 0 0,0 0 0 0 0,0 0 0 0 0,1 0 0 0 0,-1 1 0 0 0,0-1 0 0 0,0 0 0 0 0,0 1 0 0 0,1-1 0 0 0,-1 1 0 0 0,0-1 0 0 0,1 1 0 0 0,-1 0 0 0 0,3-1 0 0 0,3 0 0 0 0,-1-2 0 0 0,0 2 0 0 0,1-1 0 0 0,-1 1 0 0 0,0 0 0 0 0,1 0 0 0 0,-1 0 0 0 0,1 1 0 0 0,-1 0 0 0 0,8 2 0 0 0,25-1-32 0 0,-19 2-328 0 0,-18-3-742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10592 0 0,'0'0'10026'0'0,"1"2"-9194"0"0,11 28 1015 0 0,-8-23-1768 0 0,-1 0 0 0 0,-1 0 0 0 0,1 0 0 0 0,2 14 1 0 0,13 130-255 0 0,-12-122-1043 0 0,-2-8-4563 0 0,0-7-1322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71 11056 0 0,'0'0'172'0'0,"1"4"36"0"0,-1-3-136 0 0,0-1 1 0 0,0 0-1 0 0,-1 1 1 0 0,1-1 0 0 0,-1 0-1 0 0,1 0 1 0 0,0 1-1 0 0,-1-1 1 0 0,1 0-1 0 0,0 0 1 0 0,-1 0 0 0 0,1 1-1 0 0,-1-1 1 0 0,1 0-1 0 0,-1 0 1 0 0,1 0 0 0 0,-1 0-1 0 0,1 0 1 0 0,0 0-1 0 0,-1 0 1 0 0,1 0 0 0 0,-1 0-1 0 0,1 0 1 0 0,-1 0-1 0 0,-12 19 4729 0 0,11-13-4613 0 0,0 0-1 0 0,0 0 0 0 0,1 0 0 0 0,0 0 0 0 0,0 0 0 0 0,0 1 0 0 0,1-1 0 0 0,0 0 0 0 0,1 11 1 0 0,0 0-50 0 0,-1-4-88 0 0,1 1 0 0 0,5 20 1 0 0,-1-8-29 0 0,0 28 31 0 0,-5-45-53 0 0,0 0 11 0 0,0-7 42 0 0,0-22 11 0 0,-9-74 0 0 0,8 75-62 0 0,2-1-1 0 0,0 1 1 0 0,2-1 0 0 0,0 1-1 0 0,8-27 1 0 0,-9 40 61 0 0,0 1-1 0 0,1-1 1 0 0,0 1 0 0 0,0 0 0 0 0,1 0 0 0 0,-1 0 0 0 0,1 1-1 0 0,0-1 1 0 0,0 1 0 0 0,1 0 0 0 0,-1 0 0 0 0,1 0 0 0 0,0 0-1 0 0,8-4 1 0 0,-12 8-63 0 0,1-1 0 0 0,-1 0 0 0 0,1 0 0 0 0,-1 0 0 0 0,0 1 0 0 0,1-1 0 0 0,-1 1 0 0 0,1-1 0 0 0,0 1 0 0 0,-1 0 0 0 0,1-1 0 0 0,2 1 0 0 0,5-1 0 0 0,0-1-152 0 0,0 0-1 0 0,0 0 0 0 0,16 0 0 0 0,-3 3-5411 0 0,-7 1-996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80 7368 0 0,'0'0'568'0'0,"4"-5"5"0"0,1-1 2215 0 0,19-27 6639 0 0,3 4-6460 0 0,-24 26-2711 0 0,2 0 457 0 0,8 10-424 0 0,-13-6-298 0 0,1 0 1 0 0,0 0 0 0 0,0 0 0 0 0,0 0 0 0 0,-1 0-1 0 0,1 0 1 0 0,-1 0 0 0 0,1 0 0 0 0,-1 1 0 0 0,1-1 0 0 0,-1 0-1 0 0,0 0 1 0 0,1 1 0 0 0,-1-1 0 0 0,0 0 0 0 0,0 1-1 0 0,0-1 1 0 0,0 0 0 0 0,0 2 0 0 0,-6 31-349 0 0,3-13-73 0 0,0-1-314 0 0,-1-1 0 0 0,-1 1 0 0 0,-1-1 0 0 0,-11 26 0 0 0,10-28 144 0 0,-8 11-552 0 0,12-23 837 0 0,0 0 0 0 0,1 0 0 0 0,-5 10 0 0 0,7-13 259 0 0,-1 1 0 0 0,0-1-1 0 0,0 0 1 0 0,0 0 0 0 0,0 0 0 0 0,0 0 0 0 0,0 0-1 0 0,-1 0 1 0 0,1 0 0 0 0,-1 0 0 0 0,-2 2-1 0 0,2-2 1411 0 0,16 0-104 0 0,-8-2-901 0 0,0 0-1 0 0,0-1 0 0 0,-1 0 0 0 0,1 0 0 0 0,0-1 0 0 0,-1 0 0 0 0,1 1 1 0 0,-1-2-1 0 0,6-2 0 0 0,15-5 728 0 0,-14 7-884 0 0,1 0 1 0 0,-1 2-1 0 0,0 0 1 0 0,24 0-1 0 0,-30 1-212 0 0,17 5-3578 0 0,-15-3 324 0 0,6-1-4381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0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10592 0 0,'0'0'10026'0'0,"1"2"-9194"0"0,11 28 1015 0 0,-8-23-1768 0 0,-1 0 0 0 0,-1 0 0 0 0,1 0 0 0 0,2 14 1 0 0,13 130-255 0 0,-12-122-1043 0 0,-2-8-4563 0 0,0-7-1322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6 363 13416 0 0,'0'0'2593'0'0,"0"2"-1977"0"0,0 7-311 0 0,0 0-1 0 0,0 0 1 0 0,1 0 0 0 0,0 0 0 0 0,1 0 0 0 0,0 0 0 0 0,6 16-1 0 0,-5-15-243 0 0,1-1 0 0 0,-2 1 0 0 0,0-1 0 0 0,3 20-1 0 0,-4-23-24 0 0,1-4 592 0 0,-5-7-592 0 0,0-1 1 0 0,0 1-1 0 0,1-1 0 0 0,-1 1 0 0 0,1-1 0 0 0,0 0 0 0 0,-1-10 0 0 0,-4-47 67 0 0,2 19 25 0 0,2 24-4 0 0,2 0 0 0 0,0 0 0 0 0,1 0 0 0 0,0 1 0 0 0,5-25 0 0 0,-1 28 100 0 0,1 1 0 0 0,0 0 0 0 0,2 0 0 0 0,-1 1 0 0 0,2-1 0 0 0,10-15 0 0 0,-5 9 128 0 0,-9 14-335 0 0,0 1-1 0 0,1 0 1 0 0,0 0-1 0 0,1 0 1 0 0,-1 0-1 0 0,1 1 1 0 0,0 0-1 0 0,1 0 1 0 0,-1 0-1 0 0,1 1 1 0 0,0 0-1 0 0,0 0 1 0 0,0 1-1 0 0,0 0 1 0 0,14-4-1 0 0,-19 7-146 0 0,0 0-1 0 0,0 0 0 0 0,0 0 0 0 0,-1 0 1 0 0,1 1-1 0 0,0-1 0 0 0,0 0 1 0 0,0 1-1 0 0,0-1 0 0 0,-1 1 0 0 0,4 1 1 0 0,18 12-4867 0 0,-10-3-2269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 10136 0 0,'0'0'777'0'0,"1"-1"-505"0"0,38-21 7696 0 0,-36 21-7546 0 0,-1-1 1 0 0,1 0 0 0 0,-1 1-1 0 0,0-1 1 0 0,1 0-1 0 0,-1 0 1 0 0,3-4 0 0 0,-4 4-212 0 0,1 0 0 0 0,-1 0 0 0 0,1 1 0 0 0,0-1 0 0 0,-1 1 0 0 0,1 0 0 0 0,0-1 0 0 0,0 1 0 0 0,3-2 1 0 0,-3 3 229 0 0,-1-1-66 0 0,2-2-223 0 0,-2 2 402 0 0,0 21-349 0 0,0-15-272 0 0,-1 0 1 0 0,0 0 0 0 0,0 0-1 0 0,0 0 1 0 0,0 0 0 0 0,-2 7-1 0 0,-2 0-264 0 0,1-2-565 0 0,0 0 0 0 0,0 0 0 0 0,1 1 0 0 0,1-1 1 0 0,-1 17-1 0 0,2-25 877 0 0,1 0 1 0 0,-1-1-1 0 0,1 1 1 0 0,-1-1-1 0 0,1 1 1 0 0,-1-1-1 0 0,1 1 1 0 0,0-1-1 0 0,0 1 1 0 0,0-1-1 0 0,0 1 1 0 0,0-1-1 0 0,0 0 1 0 0,0 0-1 0 0,1 0 1 0 0,2 3-1 0 0,21 12 862 0 0,-11-6-71 0 0,-13-8-666 0 0,0-1 0 0 0,1 0 0 0 0,-1 0 0 0 0,1 0 0 0 0,-1 0 0 0 0,1 0 0 0 0,-1 0 0 0 0,3 1 0 0 0,-2-1-51 0 0,-1-1-1 0 0,0 1 1 0 0,1 0-1 0 0,-1 0 0 0 0,0 0 1 0 0,0 0-1 0 0,1 0 1 0 0,-1 0-1 0 0,2 3 0 0 0,3 3 570 0 0,-6-7-610 0 0,0 1 0 0 0,0-1 0 0 0,0 0-1 0 0,0 1 1 0 0,0-1 0 0 0,0 1 0 0 0,0-1 0 0 0,0 0-1 0 0,0 1 1 0 0,0-1 0 0 0,0 0 0 0 0,0 1 0 0 0,1-1-1 0 0,-1 1 1 0 0,0-1 0 0 0,0 0 0 0 0,0 1 0 0 0,0-1-1 0 0,1 0 1 0 0,-1 1 0 0 0,0-1 0 0 0,0 0-1 0 0,1 0 1 0 0,-1 1 0 0 0,0-1 0 0 0,1 1 11 0 0,-1-1 0 0 0,1 1 0 0 0,-1-1 0 0 0,0 1 0 0 0,1-1 0 0 0,-1 1 0 0 0,0-1 0 0 0,1 1 0 0 0,-1 0 0 0 0,0-1 0 0 0,0 1 1 0 0,0-1-1 0 0,1 1 0 0 0,-1 0 0 0 0,0-1 0 0 0,0 1 0 0 0,0 0 0 0 0,0 0 0 0 0,-2 4-12 0 0,-1 0-1 0 0,1 0 1 0 0,-1 0 0 0 0,0-1-1 0 0,0 1 1 0 0,-1-1 0 0 0,1 1-1 0 0,-1-1 1 0 0,0-1 0 0 0,0 1-1 0 0,0 0 1 0 0,-1-1 0 0 0,1 0-1 0 0,-1 0 1 0 0,0 0 0 0 0,1-1-1 0 0,-1 1 1 0 0,-1-1 0 0 0,-8 2-1 0 0,-1 0-366 0 0,9-2-344 0 0,0 0 0 0 0,0-1 0 0 0,0 0 0 0 0,0 0 0 0 0,-7-1 0 0 0,-4 0-6735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0 183 12152 0 0,'0'0'1097'0'0,"2"1"-904"0"0,1 3-191 0 0,0-1 0 0 0,0 0-1 0 0,0 1 1 0 0,-1-1 0 0 0,1 1-1 0 0,-1 0 1 0 0,3 6 0 0 0,13 33-76 0 0,-8-17 68 0 0,-7-16 6 0 0,0 0 0 0 0,2 12 0 0 0,4 14 0 0 0,6 14 1440 0 0,-30-78-337 0 0,11 20-761 0 0,0 1-1 0 0,0 0 0 0 0,-4-16 1 0 0,2-4 361 0 0,-2-9 228 0 0,5 25-461 0 0,0 0 0 0 0,-1-21 0 0 0,-3-14 702 0 0,5 36-904 0 0,0 0 1 0 0,0 0 0 0 0,1-19-1 0 0,1 25-209 0 0,0 0 0 0 0,0 0 0 0 0,1 0 1 0 0,-1 0-1 0 0,1 0 0 0 0,0 0 0 0 0,0 1 0 0 0,0-1 0 0 0,1 0 0 0 0,0 0 0 0 0,-1 1 0 0 0,4-6 0 0 0,5-7 37 0 0,-8 14-90 0 0,-1-1 1 0 0,0 1-1 0 0,1-1 1 0 0,0 1-1 0 0,-1 0 0 0 0,1-1 1 0 0,0 1-1 0 0,0 0 1 0 0,5-3-1 0 0,-3 2-109 0 0,0 0 0 0 0,1 0 0 0 0,0 1-1 0 0,0 0 1 0 0,0 0 0 0 0,0 0 0 0 0,0 0 0 0 0,0 1 0 0 0,0 0-1 0 0,0 0 1 0 0,0 0 0 0 0,1 1 0 0 0,-1 0 0 0 0,0 0-1 0 0,1 0 1 0 0,-1 0 0 0 0,0 1 0 0 0,0 0 0 0 0,1 0-1 0 0,-1 1 1 0 0,0-1 0 0 0,0 1 0 0 0,0 0 0 0 0,5 3-1 0 0,4 3-1884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16208 0 0,'0'0'2787'0'0,"0"9"-445"0"0,-5 29 480 0 0,-3 28-1403 0 0,6-46-1380 0 0,2-12-25 0 0,-1-1 0 0 0,1 1 0 0 0,1-1 0 0 0,1 13 0 0 0,0-13-30 0 0,-1-6-64 0 0,0 0 0 0 0,2 1 52 0 0,7 3-32 0 0,-9-4 60 0 0,-1-1 0 0 0,0 0 0 0 0,1 1 0 0 0,-1-1 0 0 0,1 0 0 0 0,-1 0 0 0 0,1 1 0 0 0,-1-1 0 0 0,1 0 0 0 0,-1 0 0 0 0,1 0 0 0 0,-1 1 0 0 0,1-1 0 0 0,-1 0 0 0 0,1 0 0 0 0,-1 0 0 0 0,1 0 0 0 0,-1 0 0 0 0,1 0 0 0 0,-1 0 0 0 0,1 0 0 0 0,-1 0 0 0 0,1 0 0 0 0,0-1 0 0 0,-1 1 0 0 0,1 0 0 0 0,-1 0 0 0 0,1-1 0 0 0,1 0 0 0 0,80-15-524 0 0,-78 15 197 0 0,0 0 0 0 0,-1 1 1 0 0,1-1-1 0 0,0 1 0 0 0,-1 0 0 0 0,1 0 0 0 0,5 1 0 0 0,8 0-3240 0 0,-1-1 448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 8288 0 0,'0'0'638'0'0,"-10"5"3752"0"0,9-5-3938 0 0,1 1 1 0 0,-1-1 0 0 0,0 1 0 0 0,0-1-1 0 0,1 1 1 0 0,-1-1 0 0 0,0 1 0 0 0,1-1-1 0 0,-1 1 1 0 0,1 0 0 0 0,-1-1 0 0 0,1 1-1 0 0,-1 0 1 0 0,1 0 0 0 0,-1 0 0 0 0,-5 18 2005 0 0,4-10-2190 0 0,1-1 0 0 0,-1 17 0 0 0,4 7 49 0 0,9 56-1 0 0,-7-69-790 0 0,1 0 1 0 0,13 35-1 0 0,-14-46-329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28 7832 0 0,'0'0'602'0'0,"-4"-6"3860"0"0,7 5-3826 0 0,0-1 0 0 0,0 1 0 0 0,0-1 0 0 0,1 1 0 0 0,4-2 0 0 0,34-3 724 0 0,-21 4-533 0 0,-4 1 18 0 0,31 1 0 0 0,-32 0-322 0 0,30-2 0 0 0,-18 1-523 0 0,-26 1-202 0 0,1 0 153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11200 0 0,'0'0'1126'0'0,"0"2"-1031"0"0,1 1-81 0 0,0 0-29 0 0,-7 12 167 0 0,6-13 209 0 0,-1 1 0 0 0,0 0 0 0 0,1 0 0 0 0,0 0 0 0 0,0 0 0 0 0,-1 0 0 0 0,2-1 0 0 0,-1 1 0 0 0,1 4 0 0 0,0 5 650 0 0,3 43 2011 0 0,-3-43-2544 0 0,0 0-1 0 0,4 16 0 0 0,-3-16-213 0 0,0 1-1 0 0,0 16 1 0 0,5 52 393 0 0,0-18-369 0 0,6 69 272 0 0,-4-64-391 0 0,0 13-103 0 0,7 86 13 0 0,-2-46-41 0 0,3 27-40 0 0,0 12 15 0 0,14 128 40 0 0,1 16-53 0 0,-30-290 0 0 0,13 159 0 0 0,-9-67 0 0 0,0 4 0 0 0,10 89 0 0 0,-10-94 0 0 0,4 89 0 0 0,-5 69 54 0 0,-6-175-44 0 0,-9 86 54 0 0,7 22-64 0 0,3 163 118 0 0,-5-230-44 0 0,3-56-74 0 0,0-37 0 0 0,5 69 0 0 0,2-3 14 0 0,-4-64 77 0 0,-1-31-64 0 0,0 1 0 0 0,0 0 0 0 0,0 0 0 0 0,4 12 0 0 0,-2-8 30 0 0,0-1-1 0 0,0 16 0 0 0,-1-14 5 0 0,5 22 0 0 0,-1 1-18 0 0,4 11-9 0 0,-8-42-34 0 0,0 0 0 0 0,-1 0 0 0 0,1 0 0 0 0,-1 6 0 0 0,0-7 0 0 0,0 0 0 0 0,0 0 0 0 0,0 1 0 0 0,1-1 0 0 0,0 0 0 0 0,0 0 0 0 0,1 5 0 0 0,0-3 0 0 0,-1 0 0 0 0,1 0 0 0 0,-1 1 0 0 0,0-1 0 0 0,-1 1 0 0 0,0 10 0 0 0,1 10 0 0 0,1 27 0 0 0,-2-34 0 0 0,4 23 0 0 0,4 54 0 0 0,0 1 0 0 0,-6-81 0 0 0,-1 0 0 0 0,-2 29 0 0 0,0-9 0 0 0,0-24-15 0 0,1 9-43 0 0,2-1 43 0 0,-3 5 15 0 0,-1-19 0 0 0,0-1 0 0 0,1 21 0 0 0,1-17 0 0 0,1-1 0 0 0,3 1 0 0 0,-1-7 11 0 0,-1 0-1 0 0,1 0 1 0 0,-1 0-1 0 0,1-1 1 0 0,0 0-1 0 0,0 1 0 0 0,0-1 1 0 0,3 2-1 0 0,13 10 128 0 0,-13-10-114 0 0,-1-1 0 0 0,0 0-1 0 0,1 0 1 0 0,0-1 0 0 0,0 1-1 0 0,0-1 1 0 0,12 2 0 0 0,-4 0-6 0 0,8 3-18 0 0,0 1 0 0 0,-1 2 0 0 0,0 0 0 0 0,0 0 0 0 0,-1 2 0 0 0,27 21 0 0 0,-42-29-264 0 0,-1 1-1 0 0,1-1 1 0 0,-1 1-1 0 0,4 5 1 0 0,11 13-1308 0 0,-2-8-22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 4144 0 0,'7'-9'377'0'0,"-7"8"-358"0"0,1 1 0 0 0,0-1 1 0 0,-1 1-1 0 0,1-1 0 0 0,-1 1 1 0 0,0-1-1 0 0,1 1 0 0 0,-1-1 1 0 0,0 0-1 0 0,1 1 0 0 0,-1-1 1 0 0,0 0-1 0 0,1 1 0 0 0,-1-1 1 0 0,0 0-1 0 0,0 1 0 0 0,0-1 1 0 0,0-1-1 0 0,2-5 3339 0 0,-2 7-3275 0 0,0 0 0 0 0,0-1 0 0 0,0 1 0 0 0,1 0 0 0 0,-1 0-1 0 0,0-1 1 0 0,0 1 0 0 0,0 0 0 0 0,0 0 0 0 0,0 0 0 0 0,0-1 0 0 0,0 1 0 0 0,0 0 0 0 0,0 0 0 0 0,0 0 0 0 0,0-1 0 0 0,0 1 0 0 0,0 0 0 0 0,0 0 0 0 0,0-1 0 0 0,-1 1 0 0 0,1 0-1 0 0,0 0 1 0 0,0 0 0 0 0,0-1 0 0 0,0 1 0 0 0,0 0 0 0 0,0 0 0 0 0,0 0 0 0 0,-1-1 0 0 0,1-5 3142 0 0,0 6-3063 0 0,0-1-1 0 0,0 1 0 0 0,0-1 0 0 0,0 1 0 0 0,0 0 1 0 0,0-1-1 0 0,0 1 0 0 0,0-1 0 0 0,0 1 0 0 0,0 0 1 0 0,0-1-1 0 0,0 1 0 0 0,0-1 0 0 0,0 1 0 0 0,0 0 1 0 0,-1-1-1 0 0,1 1 0 0 0,0 0 0 0 0,0-1 1 0 0,0 1-1 0 0,-1 0 0 0 0,1-1 0 0 0,-8-3 4336 0 0,8 6-4106 0 0,1 2-331 0 0,0 0 0 0 0,-1 0 0 0 0,1 0 1 0 0,-1 0-1 0 0,0-1 0 0 0,0 1 0 0 0,-1 0 0 0 0,1 0 0 0 0,-2 4 0 0 0,2-4-38 0 0,0 0 1 0 0,0 0-1 0 0,1 0 0 0 0,-1 0 0 0 0,1 0 0 0 0,0 0 0 0 0,1 5 1 0 0,3 14 27 0 0,-1 1-42 0 0,10 31-1 0 0,-2-10-10 0 0,-11-41 3 0 0,0 1 0 0 0,0-1 0 0 0,0 0 0 0 0,1 0 0 0 0,-1-1 0 0 0,1 1 0 0 0,0 0 0 0 0,4 5 0 0 0,-3-5 2 0 0,-3-3-85 0 0,0 0 1 0 0,1 0-1 0 0,0 0 0 0 0,-1-1 0 0 0,1 1 1 0 0,-1 0-1 0 0,1 0 0 0 0,0-1 0 0 0,0 1 1 0 0,-1 0-1 0 0,1-1 0 0 0,0 1 0 0 0,0-1 1 0 0,0 1-1 0 0,0-1 0 0 0,0 1 1 0 0,0-1-1 0 0,-1 1 0 0 0,1-1 0 0 0,0 0 1 0 0,0 0-1 0 0,0 0 0 0 0,2 1 0 0 0,8-2-5194 0 0,0-4-1701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 14568 0 0,'0'33'705'0'0,"0"-30"-310"0"0,1-11 90 0 0,1 2-267 0 0,0 1 0 0 0,1-1 0 0 0,0 1 0 0 0,0 0 0 0 0,1 0 0 0 0,-1 0 0 0 0,1 1 0 0 0,0-1 0 0 0,0 1 0 0 0,1 0 0 0 0,4-4 0 0 0,51-38 2371 0 0,-57 44-2509 0 0,-1 1-1 0 0,0-1 0 0 0,0 1 1 0 0,1 0-1 0 0,-1 0 1 0 0,1 0-1 0 0,-1 0 1 0 0,1 1-1 0 0,-1-1 1 0 0,1 0-1 0 0,0 1 1 0 0,3 0-1 0 0,-5 0 405 0 0,-1 0-482 0 0,0 0 0 0 0,0 0 0 0 0,0 0 0 0 0,0 1 0 0 0,0-1 0 0 0,0 0 0 0 0,0 0 0 0 0,0 0 0 0 0,0 0 0 0 0,1 1 0 0 0,-1-1 0 0 0,0 0 1 0 0,0 0-1 0 0,0 0 0 0 0,0 0 0 0 0,0 0 0 0 0,0 1 0 0 0,0-1 0 0 0,0 0 0 0 0,0 0 0 0 0,0 0 0 0 0,1 0 0 0 0,-1 0 0 0 0,0 0 0 0 0,0 1 0 0 0,0-1 0 0 0,0 0 0 0 0,0 0 0 0 0,1 0 0 0 0,-1 0 0 0 0,0 0 0 0 0,0 0 0 0 0,0 0 0 0 0,0 0 0 0 0,1 0 0 0 0,-1 0 0 0 0,0 0 0 0 0,6 4 21 0 0,-5-2-11 0 0,-1 0-1 0 0,1-1 1 0 0,-1 1 0 0 0,1 0 0 0 0,-1 0 0 0 0,0-1-1 0 0,0 1 1 0 0,1 0 0 0 0,-2 2 0 0 0,0 11 67 0 0,-1 1 1 0 0,0-1 0 0 0,-6 17 0 0 0,4-13-374 0 0,2-11 32 0 0,-1-1 0 0 0,0 0 1 0 0,-4 8-1 0 0,-4 12-698 0 0,8-19 688 0 0,0-1 0 0 0,0 0 0 0 0,-1 0 0 0 0,0 0 0 0 0,-9 13 0 0 0,12-20 287 0 0,1 1-1 0 0,-1-1 0 0 0,1 1 1 0 0,-1-1-1 0 0,1 1 0 0 0,-1 0 1 0 0,1-1-1 0 0,0 1 0 0 0,-1 0 1 0 0,1-1-1 0 0,0 1 0 0 0,-1 0 1 0 0,1-1-1 0 0,0 1 0 0 0,0 1 1 0 0,0-1 25 0 0,0-1 0 0 0,0 1 0 0 0,0-1 0 0 0,0 0 0 0 0,0 1 0 0 0,1-1 0 0 0,-1 0 0 0 0,0 1 0 0 0,0-1 0 0 0,0 0 0 0 0,1 1 0 0 0,-1-1 0 0 0,0 0 0 0 0,0 1 1 0 0,1-1-1 0 0,-1 0 0 0 0,0 0 0 0 0,0 1 0 0 0,1-1 0 0 0,0 0 0 0 0,16 5 1032 0 0,-16-5-1232 0 0,2 0 318 0 0,0 0 0 0 0,0 0 0 0 0,0 0-1 0 0,1 0 1 0 0,-1-1 0 0 0,0 1 0 0 0,0-1 0 0 0,0 0 0 0 0,6-2 0 0 0,15-4 304 0 0,-7 5-204 0 0,32-9 1 0 0,-20 3-1606 0 0,-2 3-4427 0 0,-9 4-1485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31 11232 0 0,'0'0'1016'0'0,"9"-9"272"0"0,-7 6-718 0 0,-1 1-293 0 0,-1 1 0 0 0,1 0 0 0 0,0 0 0 0 0,0 0 1 0 0,0 0-1 0 0,0 0 0 0 0,0 0 0 0 0,0 0 0 0 0,0 0 0 0 0,0 1 1 0 0,1-1-1 0 0,-1 0 0 0 0,0 1 0 0 0,0-1 0 0 0,1 1 0 0 0,-1-1 0 0 0,0 1 1 0 0,1-1-1 0 0,-1 1 0 0 0,2 0 0 0 0,7-2 811 0 0,1 1-1 0 0,17 1 0 0 0,-20 0-660 0 0,-6 0-172 0 0,16 9 82 0 0,-11-3-251 0 0,-7-5-82 0 0,1 0 1 0 0,-1 0 0 0 0,1 1 0 0 0,-1-1 0 0 0,0 0 0 0 0,0 0-1 0 0,1 0 1 0 0,-1 1 0 0 0,0-1 0 0 0,0 0 0 0 0,0 0 0 0 0,-1 1-1 0 0,1-1 1 0 0,0 1 0 0 0,-1 4 9 0 0,1-1-4 0 0,-1-1-1 0 0,0 1 0 0 0,0 0 1 0 0,0-1-1 0 0,-4 9 1 0 0,-2 9-264 0 0,4-13-71 0 0,-1-1 1 0 0,0 1-1 0 0,-8 14 0 0 0,7-15-155 0 0,1 0 0 0 0,0 0-1 0 0,-3 10 1 0 0,6-16 127 0 0,1-1 308 0 0,0-1 1 0 0,-1 0-1 0 0,1 0 1 0 0,0 1-1 0 0,-1-1 1 0 0,1 0-1 0 0,0 0 0 0 0,0 1 1 0 0,-1-1-1 0 0,1 0 1 0 0,0 1-1 0 0,0-1 1 0 0,0 0-1 0 0,-1 1 1 0 0,1-1-1 0 0,0 1 1 0 0,0-1-1 0 0,0 0 1 0 0,0 1-1 0 0,0-1 1 0 0,0 0-1 0 0,0 1 1 0 0,0-1-1 0 0,0 1 0 0 0,0 0 1 0 0,-1 10-340 0 0,1-10 455 0 0,0 0 20 0 0,6 11 87 0 0,-5-9-172 0 0,14 7-63 0 0,-14-10 54 0 0,6 4 1 0 0,1-1 0 0 0,0 0 0 0 0,0-1 0 0 0,9 3 0 0 0,17 5 796 0 0,14 9 555 0 0,-47-19-1153 0 0,3 9 1252 0 0,-4-7-1428 0 0,0 1-1 0 0,-1-1 1 0 0,1 0 0 0 0,0 1 0 0 0,-1-1-1 0 0,0 0 1 0 0,1 1 0 0 0,-1-1 0 0 0,0 0-1 0 0,0 0 1 0 0,0 0 0 0 0,0 0 0 0 0,-1 0-1 0 0,1 0 1 0 0,0 0 0 0 0,-1 0-1 0 0,0-1 1 0 0,1 1 0 0 0,-1 0 0 0 0,0-1-1 0 0,0 1 1 0 0,0-1 0 0 0,0 0 0 0 0,-2 2-1 0 0,-18 9 110 0 0,-34 14-1 0 0,-6 3-1298 0 0,27-10-2042 0 0,17-8-3950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1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71 11056 0 0,'0'0'172'0'0,"1"4"36"0"0,-1-3-136 0 0,0-1 1 0 0,0 0-1 0 0,-1 1 1 0 0,1-1 0 0 0,-1 0-1 0 0,1 0 1 0 0,0 1-1 0 0,-1-1 1 0 0,1 0-1 0 0,0 0 1 0 0,-1 0 0 0 0,1 1-1 0 0,-1-1 1 0 0,1 0-1 0 0,-1 0 1 0 0,1 0 0 0 0,-1 0-1 0 0,1 0 1 0 0,0 0-1 0 0,-1 0 1 0 0,1 0 0 0 0,-1 0-1 0 0,1 0 1 0 0,-1 0-1 0 0,-12 19 4729 0 0,11-13-4613 0 0,0 0-1 0 0,0 0 0 0 0,1 0 0 0 0,0 0 0 0 0,0 0 0 0 0,0 1 0 0 0,1-1 0 0 0,0 0 0 0 0,1 11 1 0 0,0 0-50 0 0,-1-4-88 0 0,1 1 0 0 0,5 20 1 0 0,-1-8-29 0 0,0 28 31 0 0,-5-45-53 0 0,0 0 11 0 0,0-7 42 0 0,0-22 11 0 0,-9-74 0 0 0,8 75-62 0 0,2-1-1 0 0,0 1 1 0 0,2-1 0 0 0,0 1-1 0 0,8-27 1 0 0,-9 40 61 0 0,0 1-1 0 0,1-1 1 0 0,0 1 0 0 0,0 0 0 0 0,1 0 0 0 0,-1 0 0 0 0,1 1-1 0 0,0-1 1 0 0,0 1 0 0 0,1 0 0 0 0,-1 0 0 0 0,1 0 0 0 0,0 0-1 0 0,8-4 1 0 0,-12 8-63 0 0,1-1 0 0 0,-1 0 0 0 0,1 0 0 0 0,-1 0 0 0 0,0 1 0 0 0,1-1 0 0 0,-1 1 0 0 0,1-1 0 0 0,0 1 0 0 0,-1 0 0 0 0,1-1 0 0 0,2 1 0 0 0,5-1 0 0 0,0-1-152 0 0,0 0-1 0 0,0 0 0 0 0,16 0 0 0 0,-3 3-5411 0 0,-7 1-996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4:02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12640 0 0,'0'0'3309'0'0,"2"0"-2241"0"0,0 1-834 0 0,1 0 1 0 0,-1 0 0 0 0,0 0-1 0 0,0-1 1 0 0,1 0 0 0 0,-1 1-1 0 0,0-1 1 0 0,1 0-1 0 0,-1 0 1 0 0,1 0 0 0 0,2-1-1 0 0,30-7 1364 0 0,-13 2-933 0 0,-12 4-353 0 0,1-1-1 0 0,13-7 0 0 0,-17 7-203 0 0,0 0 1 0 0,0 1-1 0 0,0-1 0 0 0,0 1 0 0 0,0 1 1 0 0,1-1-1 0 0,10 1 0 0 0,-6 0-31 0 0,0 2-1 0 0,0 0 1 0 0,0 0-1 0 0,12 4 1 0 0,-17-3-64 0 0,-1 0 0 0 0,1 1 0 0 0,-1-1 0 0 0,0 2 0 0 0,0-1 0 0 0,0 0 0 0 0,0 1 0 0 0,8 8 0 0 0,-7-7 3 0 0,-1 1 0 0 0,0 0 0 0 0,-1 1 0 0 0,1 0 0 0 0,-1-1 0 0 0,0 2 0 0 0,-1-1 0 0 0,0 0 0 0 0,0 1 0 0 0,0 0 0 0 0,2 11 0 0 0,8 17 27 0 0,-10-28-34 0 0,-1 0 0 0 0,0 0 1 0 0,0 0-1 0 0,-1 0 1 0 0,0 0-1 0 0,0 9 0 0 0,13 82 318 0 0,-9-73-172 0 0,-2 1-1 0 0,2 39 1 0 0,8 122-464 0 0,0-3-21 0 0,-3 125 330 0 0,-5-170 0 0 0,11 203 162 0 0,-16-62 531 0 0,1-141-435 0 0,-1-6-143 0 0,-4 76-27 0 0,-2 15-28 0 0,7-127-60 0 0,0-27 0 0 0,10 277-261 0 0,-10-308 105 0 0,3 62 111 0 0,-3-82 87 0 0,13 144 393 0 0,-7-67-771 0 0,-3-30 104 0 0,13 154 201 0 0,-14-162 49 0 0,5 31 102 0 0,4 47 446 0 0,-1-54-534 0 0,2 106 0 0 0,-5-48-378 0 0,-5-39 279 0 0,0 69 576 0 0,4-8-509 0 0,-6 22 102 0 0,-3-101-57 0 0,5 62 72 0 0,-8-58 91 0 0,0-71-125 0 0,4-16-79 0 0,1-1 0 0 0,-1 1 1 0 0,0-1-1 0 0,0 0 0 0 0,0 1 0 0 0,0-1 1 0 0,0 1-1 0 0,0-1 0 0 0,0 1 1 0 0,0-1-1 0 0,0 1 0 0 0,0-1 0 0 0,-1 1 1 0 0,1-1-1 0 0,0 1 0 0 0,0-1 1 0 0,0 0-1 0 0,0 1 0 0 0,-1-1 0 0 0,1 1 1 0 0,0-1-1 0 0,0 0 0 0 0,-1 1 0 0 0,1-1 1 0 0,-1 1-1 0 0,-1 2 18 0 0,2 0 58 0 0,-8 4 156 0 0,8-7-231 0 0,0 1 1 0 0,0-1 0 0 0,-1 1-1 0 0,1-1 1 0 0,0 0-1 0 0,-1 1 1 0 0,1-1 0 0 0,0 0-1 0 0,-1 1 1 0 0,1-1-1 0 0,-1 0 1 0 0,1 0-1 0 0,-1 1 1 0 0,1-1 0 0 0,0 0-1 0 0,-1 0 1 0 0,1 0-1 0 0,-1 0 1 0 0,1 0 0 0 0,-1 1-1 0 0,1-1 1 0 0,-1 0-1 0 0,1 0 1 0 0,-1 0-1 0 0,1 0 1 0 0,-1 0 0 0 0,1-1-1 0 0,-1 1 1 0 0,1 0-1 0 0,-1 0 1 0 0,1 0 0 0 0,-1 0-1 0 0,-22-6 76 0 0,0 1 0 0 0,-1 1 0 0 0,1 2 1 0 0,-1 0-1 0 0,-25 2 0 0 0,-24-4-28 0 0,19 0-301 0 0,-3 0-2260 0 0,49 4 960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5:26.9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6 12840 0 0,'0'-6'11831'0'0,"0"25"-11718"0"0,-3 108 321 0 0,4-59-307 0 0,1-23-38 0 0,-3-20-71 0 0,1 2 12 0 0,5 45-1 0 0,-5-71-27 0 0,0-1-1 0 0,0 1 0 0 0,0 0 1 0 0,0 0-1 0 0,0 0 1 0 0,0 0-1 0 0,0 0 0 0 0,0 0 1 0 0,0 0-1 0 0,0 0 1 0 0,-1-1-1 0 0,1 3 0 0 0,-3 16 35 0 0,5-7 411 0 0,0-11-598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5:34.0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39 12176 0 0,'0'0'922'0'0,"1"0"-620"0"0,0-14 2016 0 0,2 2 1989 0 0,-3 9-3661 0 0,0 2-589 0 0,0 1 0 0 0,0 0 0 0 0,0 0 0 0 0,0-1 0 0 0,0 1 0 0 0,0 0 0 0 0,0-1 0 0 0,0 1 1 0 0,0 0-1 0 0,0 0 0 0 0,0-1 0 0 0,0 1 0 0 0,0 0 0 0 0,0-1 0 0 0,0 1 0 0 0,0 0 0 0 0,0 0 0 0 0,0-1 0 0 0,0 1 0 0 0,0 0 0 0 0,0-1 0 0 0,-1 1 0 0 0,1 0 0 0 0,0 0 0 0 0,0-1 0 0 0,-4-1 3523 0 0,10 12-3056 0 0,-4-7-436 0 0,0 0-56 0 0,-1 0 0 0 0,0 0-1 0 0,0 0 1 0 0,0 0 0 0 0,-1 0 0 0 0,1 0 0 0 0,-1 0-1 0 0,1 0 1 0 0,-1 1 0 0 0,0 2 0 0 0,2 20 34 0 0,6 6-376 0 0,-4-20 154 0 0,-1-1-1 0 0,-1 1 1 0 0,0-1 0 0 0,1 19 0 0 0,-3 1 133 0 0,-1-10 326 0 0,1 1 0 0 0,4 24 0 0 0,-3-34-1342 0 0,-1-5-2462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5:36.0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 4144 0 0,'0'0'15277'0'0,"19"-3"-9875"0"0,-18 4-5348 0 0,1-1 0 0 0,-1 1 0 0 0,1-1 0 0 0,-1 1 0 0 0,0 0 0 0 0,1 0 0 0 0,-1 0 0 0 0,0 0 0 0 0,1 0 0 0 0,-1 0-1 0 0,0 0 1 0 0,0 0 0 0 0,0 0 0 0 0,0 0 0 0 0,0 1 0 0 0,0-1 0 0 0,-1 0 0 0 0,1 1 0 0 0,0-1 0 0 0,-1 0 0 0 0,1 1 0 0 0,-1-1 0 0 0,1 1-1 0 0,0 1 1 0 0,1 3-1 0 0,-1 0 0 0 0,1 1-1 0 0,-1-1 1 0 0,0 0 0 0 0,0 8-1 0 0,0 53 97 0 0,-3 80-74 0 0,-2-115-75 0 0,2-14 0 0 0,-1 22 0 0 0,1-9-9 0 0,1-24-48 0 0,0 0 1 0 0,1 1-1 0 0,0 13 0 0 0,4 15-247 0 0,-4-21-8345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5:37.3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12552 0 0,'0'0'3782'0'0,"1"1"-2445"0"0,1 5-551 0 0,0-3-424 0 0,-1 1-1 0 0,1-1 1 0 0,-1 0-1 0 0,0 1 0 0 0,0 0 1 0 0,-1-1-1 0 0,1 1 1 0 0,0 4-1 0 0,9 46 2095 0 0,-7 70-924 0 0,6-27-1335 0 0,0 7-213 0 0,-9-101-30 0 0,0 0 0 0 0,0 0 0 0 0,0 0-1 0 0,1 0 1 0 0,-1 0 0 0 0,1 0 0 0 0,0 0 0 0 0,0 0 0 0 0,0-1-1 0 0,2 6 1 0 0,-2-7-399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5:38.1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 9 10592 0 0,'0'0'4522'0'0,"-9"-7"362"0"0,9 7-4785 0 0,-1-1-1 0 0,1 1 0 0 0,0 0 1 0 0,0 0-1 0 0,-1 0 1 0 0,1 0-1 0 0,0 0 1 0 0,0 0-1 0 0,-1 0 1 0 0,1 0-1 0 0,0 0 0 0 0,0 0 1 0 0,-1 0-1 0 0,1 0 1 0 0,0 0-1 0 0,0 0 1 0 0,-1 0-1 0 0,1 0 1 0 0,0 0-1 0 0,0 0 0 0 0,-1 0 1 0 0,1 0-1 0 0,0 0 1 0 0,0 0-1 0 0,-1 0 1 0 0,1 0-1 0 0,0 1 1 0 0,0-1-1 0 0,0 0 0 0 0,-1 0 1 0 0,1 0-1 0 0,0 0 1 0 0,0 1-1 0 0,0-1 1 0 0,0 0-1 0 0,-1 0 1 0 0,1 1-1 0 0,-5 12 733 0 0,4-8-837 0 0,0-1 1 0 0,1 0-1 0 0,0 0 0 0 0,-1 1 0 0 0,2 4 0 0 0,11 93 197 0 0,-8-55-150 0 0,-3-16-87 0 0,-1-22-20 0 0,0-1-1 0 0,0 0 1 0 0,1 0-1 0 0,0 0 0 0 0,1 1 1 0 0,3 11-1 0 0,1-9-369 0 0,-4-8 203 0 0,-1 1 1 0 0,1-1 0 0 0,-1 0 0 0 0,0 1-1 0 0,0-1 1 0 0,1 5 0 0 0,0 11-2207 0 0,2-2-4859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5:38.9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17 18455 0 0,'2'-9'-131'0'0,"0"2"1492"0"0,-5 17-393 0 0,-2 7 1614 0 0,3-13-1999 0 0,1 1 1 0 0,-1 0 0 0 0,1 0-1 0 0,0-1 1 0 0,-1 11 0 0 0,0 1-156 0 0,1-13-345 0 0,1 1 0 0 0,-1-1 1 0 0,1 0-1 0 0,0 1 1 0 0,0-1-1 0 0,0 7 0 0 0,2 26 276 0 0,-3-27-269 0 0,2 0-1 0 0,1 15 0 0 0,2 54 66 0 0,1-1-102 0 0,4 107-4690 0 0,-9-169 2690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5:59.7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62 27 11520 0 0,'0'0'886'0'0,"-7"0"2437"0"0,7-1-3185 0 0,-1 1-1 0 0,1-1 1 0 0,-1 1 0 0 0,1 0 0 0 0,-1 0 0 0 0,1-1 0 0 0,-1 1-1 0 0,0 0 1 0 0,1 0 0 0 0,-1 0 0 0 0,1 0 0 0 0,-1-1 0 0 0,0 1-1 0 0,1 0 1 0 0,-1 0 0 0 0,0 0 0 0 0,1 0 0 0 0,-1 1-1 0 0,1-1 1 0 0,-1 0 0 0 0,0 0 0 0 0,1 0 0 0 0,-1 0 0 0 0,1 1-1 0 0,-1-1 1 0 0,0 0 0 0 0,1 1 0 0 0,-1-1 0 0 0,1 0-1 0 0,-1 1 1 0 0,1-1 0 0 0,-1 0 0 0 0,1 1 0 0 0,-1-1 0 0 0,1 1-1 0 0,0-1 1 0 0,-1 2 0 0 0,-11 9 441 0 0,11-10-577 0 0,-1 0 1 0 0,1 0-1 0 0,0 1 0 0 0,-1-1 1 0 0,1 0-1 0 0,0 1 1 0 0,0-1-1 0 0,0 1 1 0 0,0-1-1 0 0,0 1 0 0 0,0-1 1 0 0,0 1-1 0 0,1 0 1 0 0,-1 0-1 0 0,1-1 1 0 0,-2 4-1 0 0,0 9 92 0 0,1 0 0 0 0,0 0 0 0 0,1 0 0 0 0,1 0 0 0 0,0 0 0 0 0,0 0-1 0 0,2-1 1 0 0,4 16 0 0 0,0 2-94 0 0,-6-23 0 0 0,1 1 0 0 0,6 14 0 0 0,6 16 0 0 0,6 15 0 0 0,29 43-64 0 0,-22-50 64 0 0,-26-45-3 0 0,1 0 0 0 0,0-1 0 0 0,-1 1 0 0 0,1 0 1 0 0,0-1-1 0 0,0 1 0 0 0,0-1 0 0 0,0 1 0 0 0,0-1 0 0 0,1 0 0 0 0,-1 0 0 0 0,0 0 0 0 0,1 0 0 0 0,-1 0 0 0 0,0-1 0 0 0,1 1 0 0 0,4 0 0 0 0,9 0-9 0 0,-11-4 9 0 0,-3 1-3 0 0,0 1 2 0 0,0 0 1 0 0,-1 0-1 0 0,1 0 0 0 0,0-1 1 0 0,-1 1-1 0 0,1 0 1 0 0,-1-1-1 0 0,0 1 0 0 0,1-1 1 0 0,-1 0-1 0 0,0 0 1 0 0,0 1-1 0 0,0-1 1 0 0,0 0-1 0 0,0-2 0 0 0,11-34 12 0 0,-7 20-12 0 0,-3 8 30 0 0,1 0 1 0 0,-2-1-1 0 0,1 1 0 0 0,-1 0 0 0 0,-1-19 0 0 0,-9-51 367 0 0,8 73-355 0 0,-12-45 322 0 0,5 22-132 0 0,0 4 39 0 0,-1 0 0 0 0,-1 1 0 0 0,-24-45 0 0 0,29 64-255 0 0,1 0-1 0 0,-1-1 1 0 0,0 2-1 0 0,0-1 1 0 0,-1 1-1 0 0,1-1 1 0 0,-8-4-1 0 0,12 10-14 0 0,0-1 0 0 0,0 0 0 0 0,0 0-1 0 0,0 1 1 0 0,0-1 0 0 0,-1 0 0 0 0,1 1-1 0 0,0-1 1 0 0,0 1 0 0 0,-1-1 0 0 0,1 1-1 0 0,0 0 1 0 0,0 0 0 0 0,-1-1 0 0 0,1 1-1 0 0,0 0 1 0 0,-1 0 0 0 0,1 0 0 0 0,0 0-1 0 0,0 1 1 0 0,-2-1 0 0 0,1 1-19 0 0,0 0 0 0 0,0-1 1 0 0,1 1-1 0 0,-1 0 0 0 0,0 1 1 0 0,1-1-1 0 0,-1 0 0 0 0,1 0 0 0 0,-1 1 1 0 0,1-1-1 0 0,0 1 0 0 0,-2 2 1 0 0,-1 1-248 0 0,1 1 0 0 0,0-1 1 0 0,0 1-1 0 0,1 0 1 0 0,-1 0-1 0 0,1 0 0 0 0,-1 9 1 0 0,2 9-1407 0 0,5 3-76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6:00.4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55 16903 0 0,'-8'-10'762'0'0,"7"9"-465"0"0,1 0 0 0 0,-1 0-1 0 0,0 1 1 0 0,1-1 0 0 0,-1 0-1 0 0,1 1 1 0 0,-1-1 0 0 0,0 0 0 0 0,0 1-1 0 0,1-1 1 0 0,-1 1 0 0 0,-1-1-1 0 0,1 1-200 0 0,1 0 1 0 0,-1 1-1 0 0,1-1 0 0 0,-1 0 0 0 0,1 1 0 0 0,0-1 0 0 0,-1 0 0 0 0,1 1 1 0 0,-1-1-1 0 0,1 1 0 0 0,0-1 0 0 0,-1 1 0 0 0,1-1 0 0 0,0 0 0 0 0,-1 1 1 0 0,1 0-1 0 0,0-1 0 0 0,0 1 0 0 0,0-1 0 0 0,-1 1 0 0 0,1-1 0 0 0,0 1 1 0 0,0-1-1 0 0,0 1 0 0 0,0 1 0 0 0,-3 13 63 0 0,0 1 1 0 0,1 0-1 0 0,0 16 1 0 0,0 5-58 0 0,1-16-92 0 0,1-1-1 0 0,1 0 1 0 0,0 1 0 0 0,7 30 0 0 0,-1-21-1 0 0,1 0 1 0 0,16 36-1 0 0,-20-54-9 0 0,1-1 0 0 0,0 0 0 0 0,1 0 0 0 0,1-1 0 0 0,-1 0 0 0 0,2 0 0 0 0,12 14 0 0 0,-2-5-24 0 0,-16-15 15 0 0,1 0-1 0 0,0-1 1 0 0,0 1 0 0 0,0-1 0 0 0,1 0 0 0 0,-1 0-1 0 0,1 0 1 0 0,0 0 0 0 0,-1-1 0 0 0,1 1-1 0 0,0-1 1 0 0,0 0 0 0 0,1-1 0 0 0,3 3 0 0 0,-6-5 8 0 0,0 1 0 0 0,0 0 0 0 0,0 0 0 0 0,0 0 0 0 0,0-1 0 0 0,0 1 0 0 0,0-1 0 0 0,0 0 1 0 0,-1 1-1 0 0,1-1 0 0 0,0 0 0 0 0,0 0 0 0 0,-1 0 0 0 0,1 0 0 0 0,-1-1 0 0 0,1 1 0 0 0,1-2 0 0 0,24-26 23 0 0,-21 21 16 0 0,-1 0 0 0 0,0 0 0 0 0,-1 0 0 0 0,1-1 0 0 0,-2 0 1 0 0,1 0-1 0 0,2-14 0 0 0,-1 0 176 0 0,4-44 0 0 0,-10 45-187 0 0,1 1 0 0 0,-2 0 0 0 0,-1 0 0 0 0,-11-40-1 0 0,3 10-16 0 0,8 41 67 0 0,0 0 1 0 0,0 1-1 0 0,-1-1 0 0 0,0 1 0 0 0,-1-1 0 0 0,0 1 1 0 0,-1 1-1 0 0,0-1 0 0 0,0 1 0 0 0,0 0 0 0 0,-1 0 1 0 0,-1 1-1 0 0,1 0 0 0 0,-1 0 0 0 0,0 1 0 0 0,-1 0 1 0 0,1 0-1 0 0,-1 1 0 0 0,0 0 0 0 0,-15-5 1 0 0,20 8-145 0 0,-1 1 0 0 0,1 1 0 0 0,0-1 0 0 0,-1 0 0 0 0,1 1 0 0 0,0 0 0 0 0,-1 0 0 0 0,1 0 0 0 0,0 1 0 0 0,-1-1 0 0 0,1 1 0 0 0,0 0 0 0 0,0 0 0 0 0,0 1 0 0 0,0-1 1 0 0,0 1-1 0 0,0 0 0 0 0,0 0 0 0 0,0 0 0 0 0,1 1 0 0 0,-1-1 0 0 0,1 1 0 0 0,-6 5 0 0 0,6-5-382 0 0,0 1 0 0 0,0-1 0 0 0,0 1-1 0 0,0 0 1 0 0,1 0 0 0 0,0 1 0 0 0,-4 7 0 0 0,-2 7-2599 0 0,4 1-4117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6:01.0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63 164 5064 0 0,'0'0'389'0'0,"-1"1"144"0"0,-8 11 2746 0 0,-17 27 7958 0 0,24-34-10505 0 0,-1 0 0 0 0,1 1 0 0 0,-3 9 0 0 0,3-5-651 0 0,0-4-77 0 0,1-1 1 0 0,-1 1 0 0 0,1 0 0 0 0,0 10 0 0 0,-2 16-7 0 0,2-28 79 0 0,1 1-1 0 0,-1-1 0 0 0,1 1 1 0 0,-1 0-1 0 0,1-1 1 0 0,1 1-1 0 0,-1-1 0 0 0,1 1 1 0 0,-1 0-1 0 0,1-1 1 0 0,3 8-1 0 0,7 21 788 0 0,-10-27-888 0 0,1 0 0 0 0,0 0 0 0 0,0-1 0 0 0,6 11 0 0 0,-5-13-21 0 0,1 1 0 0 0,-1-1 0 0 0,1 1 0 0 0,1-1 0 0 0,-1 0 0 0 0,0-1 0 0 0,1 1 0 0 0,-1-1 0 0 0,6 2-1 0 0,2 2 54 0 0,-6-3-8 0 0,0-1 0 0 0,0 0 0 0 0,0-1 0 0 0,1 1 0 0 0,-1-1 0 0 0,0-1 0 0 0,1 1 0 0 0,-1-1 0 0 0,1 0 0 0 0,-1 0 0 0 0,0-1 0 0 0,1 0 0 0 0,-1 0 0 0 0,10-3 0 0 0,4 0 3 0 0,-17 3 18 0 0,0 1 0 0 0,0-1 0 0 0,0 1-1 0 0,-1-1 1 0 0,1 0 0 0 0,0 0 0 0 0,0-1-1 0 0,0 1 1 0 0,-1 0 0 0 0,1-1 0 0 0,4-3-1 0 0,-1-1 32 0 0,-1 0 0 0 0,1-1-1 0 0,-1 0 1 0 0,-1 0 0 0 0,1 0-1 0 0,-1-1 1 0 0,0 1 0 0 0,-1-1 0 0 0,0 0-1 0 0,0 0 1 0 0,2-12 0 0 0,0-9 415 0 0,4-56 0 0 0,-7 64-18 0 0,-2 5-350 0 0,0-1 1 0 0,-1 1-1 0 0,-1 0 0 0 0,-1-1 0 0 0,0 1 1 0 0,-1 0-1 0 0,0 0 0 0 0,-14-29 0 0 0,16 40-38 0 0,-1 1-1 0 0,0-1 0 0 0,0 1 0 0 0,0 0 0 0 0,0 0 0 0 0,-1 0 0 0 0,1 0 0 0 0,-1 1 0 0 0,0-1 0 0 0,0 1 0 0 0,-1 0 1 0 0,1 0-1 0 0,0 1 0 0 0,-10-5 0 0 0,7 4-60 0 0,0 0 1 0 0,0 1-1 0 0,0 0 0 0 0,0 0 1 0 0,-1 1-1 0 0,1 0 1 0 0,-1 0-1 0 0,1 0 0 0 0,-13 2 1 0 0,13 0-99 0 0,1 1 0 0 0,-1 0 0 0 0,1 0-1 0 0,0 0 1 0 0,0 1 0 0 0,0 0 0 0 0,0 0 0 0 0,0 1 0 0 0,1 0 0 0 0,0 0 0 0 0,-1 0 0 0 0,2 0 0 0 0,-9 9-1 0 0,-8 9-1334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1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80 7368 0 0,'0'0'568'0'0,"4"-5"5"0"0,1-1 2215 0 0,19-27 6639 0 0,3 4-6460 0 0,-24 26-2711 0 0,2 0 457 0 0,8 10-424 0 0,-13-6-298 0 0,1 0 1 0 0,0 0 0 0 0,0 0 0 0 0,0 0 0 0 0,-1 0-1 0 0,1 0 1 0 0,-1 0 0 0 0,1 0 0 0 0,-1 1 0 0 0,1-1 0 0 0,-1 0-1 0 0,0 0 1 0 0,1 1 0 0 0,-1-1 0 0 0,0 0 0 0 0,0 1-1 0 0,0-1 1 0 0,0 0 0 0 0,0 2 0 0 0,-6 31-349 0 0,3-13-73 0 0,0-1-314 0 0,-1-1 0 0 0,-1 1 0 0 0,-1-1 0 0 0,-11 26 0 0 0,10-28 144 0 0,-8 11-552 0 0,12-23 837 0 0,0 0 0 0 0,1 0 0 0 0,-5 10 0 0 0,7-13 259 0 0,-1 1 0 0 0,0-1-1 0 0,0 0 1 0 0,0 0 0 0 0,0 0 0 0 0,0 0 0 0 0,0 0-1 0 0,-1 0 1 0 0,1 0 0 0 0,-1 0 0 0 0,-2 2-1 0 0,2-2 1411 0 0,16 0-104 0 0,-8-2-901 0 0,0 0-1 0 0,0-1 0 0 0,-1 0 0 0 0,1 0 0 0 0,0-1 0 0 0,-1 0 0 0 0,1 1 1 0 0,-1-2-1 0 0,6-2 0 0 0,15-5 728 0 0,-14 7-884 0 0,1 0 1 0 0,-1 2-1 0 0,0 0 1 0 0,24 0-1 0 0,-30 1-212 0 0,17 5-3578 0 0,-15-3 324 0 0,6-1-4381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6:01.9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96 22 7832 0 0,'-20'4'822'0'0,"17"-3"-354"0"0,0 0 0 0 0,1 0 0 0 0,-1 1 0 0 0,0-1 0 0 0,1 1 0 0 0,-1-1 0 0 0,1 1 0 0 0,-4 3 0 0 0,-4 20 5328 0 0,5-18-5086 0 0,3-4-453 0 0,1 0-1 0 0,-1 0 0 0 0,0 0 1 0 0,1 0-1 0 0,0 0 0 0 0,-1 0 1 0 0,1 0-1 0 0,0 4 0 0 0,-13 52 626 0 0,13-47-857 0 0,-1-1-15 0 0,0-1 0 0 0,1 0 0 0 0,1 1 0 0 0,0-1 0 0 0,0 1-1 0 0,3 11 1 0 0,-2-13-10 0 0,0 0 0 0 0,-1 13 0 0 0,0-13 0 0 0,0 0 0 0 0,1 0 0 0 0,2 10 0 0 0,1-4 0 0 0,3 15 0 0 0,-7-23-3 0 0,2-1 0 0 0,-1 0 0 0 0,1 0 0 0 0,-1 0 0 0 0,2 0 1 0 0,-1 0-1 0 0,1 0 0 0 0,0-1 0 0 0,0 1 0 0 0,0-1 0 0 0,1 0 0 0 0,0 1 0 0 0,0-2 0 0 0,0 1 0 0 0,0 0 0 0 0,1-1 0 0 0,5 4 0 0 0,-7-7-5 0 0,-1 1 0 0 0,1-1 0 0 0,0 0 0 0 0,0 0 1 0 0,0 0-1 0 0,0 0 0 0 0,0-1 0 0 0,0 1 0 0 0,0-1 0 0 0,0 0 0 0 0,0 0 0 0 0,0 0 0 0 0,0 0 1 0 0,0 0-1 0 0,0-1 0 0 0,0 1 0 0 0,0-1 0 0 0,4-1 0 0 0,-4 1 7 0 0,0 0 0 0 0,1 0 0 0 0,-1-1 0 0 0,0 1-1 0 0,0-1 1 0 0,-1 0 0 0 0,1 1 0 0 0,0-1 0 0 0,0-1 0 0 0,-1 1-1 0 0,0 0 1 0 0,1 0 0 0 0,-1-1 0 0 0,0 0 0 0 0,0 1 0 0 0,0-1-1 0 0,2-4 1 0 0,10-18 122 0 0,-11 21-78 0 0,0 0 0 0 0,-1 0 0 0 0,0-1 0 0 0,0 1 0 0 0,0 0 0 0 0,0-1 1 0 0,1-6-1 0 0,3-47 851 0 0,-5 50-700 0 0,0 0 1 0 0,0 0-1 0 0,-2-15 0 0 0,0 16-66 0 0,1-1 1 0 0,0 1-1 0 0,0 0 1 0 0,1 0-1 0 0,-1 0 1 0 0,4-9-1 0 0,-3 12-78 0 0,0 1 0 0 0,0-1-1 0 0,0 0 1 0 0,0 0 0 0 0,0 0 0 0 0,-1 0-1 0 0,0 0 1 0 0,0 0 0 0 0,0 0 0 0 0,0-1-1 0 0,-1 1 1 0 0,1 0 0 0 0,-1 0 0 0 0,0 1-1 0 0,-3-8 1 0 0,-3-17 249 0 0,6 24-268 0 0,0 0 0 0 0,1 0-1 0 0,-1 1 1 0 0,-1-1-1 0 0,1 0 1 0 0,-1 1 0 0 0,-1-5-1 0 0,-4-3 59 0 0,-1 0 0 0 0,0 1 1 0 0,-9-11-1 0 0,12 17-70 0 0,0 0 0 0 0,0 0 0 0 0,0 0 0 0 0,0 0 0 0 0,0 1 0 0 0,-1 0 0 0 0,0 0 0 0 0,-7-2 0 0 0,8 3-40 0 0,0 0 0 0 0,0 1 1 0 0,0 0-1 0 0,0 0 0 0 0,-1 0 0 0 0,1 0 0 0 0,0 1 0 0 0,0 0 0 0 0,-1 0 0 0 0,1 0 0 0 0,-10 2 1 0 0,14-1-62 0 0,0-1 0 0 0,-1 1 0 0 0,1-1 0 0 0,0 1 0 0 0,0-1 0 0 0,-1 1 0 0 0,1 0 0 0 0,0 0 0 0 0,0 0 1 0 0,0 0-1 0 0,0-1 0 0 0,0 1 0 0 0,0 0 0 0 0,0 1 0 0 0,0-1 0 0 0,1 0 0 0 0,-1 0 0 0 0,0 0 0 0 0,1 0 1 0 0,-1 1-1 0 0,1-1 0 0 0,-1 0 0 0 0,0 2 0 0 0,1-2-421 0 0,0 0 0 0 0,0 0-1 0 0,0 0 1 0 0,0 0 0 0 0,0 0 0 0 0,0 0 0 0 0,0 0-1 0 0,0 0 1 0 0,0 0 0 0 0,0 0 0 0 0,1 0 0 0 0,-1 0-1 0 0,1 1 1 0 0,4 9-7275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6:02.5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160 105 9672 0 0,'-53'0'1056'0'0,"32"0"3606"0"0,18 1-4029 0 0,0-1-1 0 0,1 1 0 0 0,-1-1 1 0 0,1 1-1 0 0,-1 0 1 0 0,1 0-1 0 0,-1 0 0 0 0,1 0 1 0 0,-1 0-1 0 0,-2 3 1 0 0,-21 16 1159 0 0,22-17-1492 0 0,4-3-254 0 0,0 0 0 0 0,-1 1 0 0 0,1-1 0 0 0,-1 1 0 0 0,1-1 0 0 0,0 0 0 0 0,-1 1 0 0 0,1-1 0 0 0,0 1 0 0 0,0-1 0 0 0,-1 1 0 0 0,1-1 0 0 0,0 1 0 0 0,0-1 0 0 0,0 1 0 0 0,0-1 0 0 0,0 1 0 0 0,-2 3 82 0 0,-1 2-60 0 0,1-3-63 0 0,0-1-1 0 0,1 1 1 0 0,-1 0-1 0 0,1 0 0 0 0,-1 0 1 0 0,1 0-1 0 0,0 0 1 0 0,0 0-1 0 0,0 0 0 0 0,0 0 1 0 0,1 0-1 0 0,-1 0 0 0 0,1 0 1 0 0,0 1-1 0 0,0-1 1 0 0,0 0-1 0 0,0 0 0 0 0,1 0 1 0 0,0 4-1 0 0,0-1-31 0 0,0-1-1 0 0,0 1 0 0 0,-1 0 1 0 0,0-1-1 0 0,-1 7 0 0 0,1-8 12 0 0,-1-1-1 0 0,1 1 0 0 0,0 0 0 0 0,0 0 0 0 0,1 0 0 0 0,-1 0 0 0 0,1 0 1 0 0,0-1-1 0 0,0 1 0 0 0,0 0 0 0 0,3 5 0 0 0,13 14-78 0 0,-13-18 67 0 0,1 0-1 0 0,-2 0 1 0 0,5 8 0 0 0,-3-4-7 0 0,-4-6 20 0 0,0 0 1 0 0,0-1-1 0 0,1 1 1 0 0,-1-1-1 0 0,1 1 1 0 0,0-1-1 0 0,-1 1 1 0 0,1-1-1 0 0,0 0 1 0 0,0 0-1 0 0,1 0 1 0 0,2 2-1 0 0,0 0-71 0 0,1-1 0 0 0,0 1-1 0 0,0-1 1 0 0,1 0 0 0 0,-1 0 0 0 0,12 3-1 0 0,-15-6 60 0 0,0 1-1 0 0,0 0 1 0 0,0-1-1 0 0,-1 0 0 0 0,1 0 1 0 0,0 0-1 0 0,0 0 1 0 0,0 0-1 0 0,0 0 0 0 0,0-1 1 0 0,0 0-1 0 0,0 1 1 0 0,0-1-1 0 0,-1 0 1 0 0,1 0-1 0 0,0-1 0 0 0,-1 1 1 0 0,5-3-1 0 0,10-9 36 0 0,-13 11 4 0 0,0 0 1 0 0,0-1 0 0 0,0 0 0 0 0,-1 0 0 0 0,1 0 0 0 0,-1 0 0 0 0,0-1 0 0 0,0 1-1 0 0,0-1 1 0 0,-1 0 0 0 0,1 0 0 0 0,1-4 0 0 0,3-8 173 0 0,0 3 36 0 0,-1 0 1 0 0,0-1-1 0 0,-2 0 1 0 0,1 0 0 0 0,3-27-1 0 0,-6 23 26 0 0,-1-1 0 0 0,0 1 0 0 0,-3-20 0 0 0,0 19-37 0 0,2 15-161 0 0,0 0 0 0 0,0 0 1 0 0,-1 0-1 0 0,0 0 1 0 0,0 0-1 0 0,0-1 1 0 0,0 1-1 0 0,0 1 1 0 0,-1-1-1 0 0,0 0 1 0 0,-4-7-1 0 0,1 4 35 0 0,3 3-59 0 0,-1-1 0 0 0,0 1 0 0 0,0 0 0 0 0,-1 0 0 0 0,1 0 0 0 0,-1 0 0 0 0,0 1-1 0 0,0-1 1 0 0,-9-5 0 0 0,2 3 25 0 0,9 4-50 0 0,-1 1 1 0 0,1-1-1 0 0,-1 1 0 0 0,0 0 1 0 0,0 0-1 0 0,0 0 0 0 0,1 0 1 0 0,-1 0-1 0 0,0 0 0 0 0,0 1 1 0 0,-6-1-1 0 0,5 1-25 0 0,-37 2-311 0 0,37-2 252 0 0,1 1-1 0 0,1-1 0 0 0,-1 1 1 0 0,0 0-1 0 0,0 0 0 0 0,0 0 1 0 0,0 0-1 0 0,0 0 0 0 0,1 1 1 0 0,-1-1-1 0 0,-2 3 0 0 0,-8 5-773 0 0,11-8 599 0 0,0 0 1 0 0,0 0 0 0 0,1 1-1 0 0,-1-1 1 0 0,0 0 0 0 0,1 1 0 0 0,-1-1-1 0 0,-1 4 1 0 0,-2 7-1202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6:03.3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159 43 17247 0 0,'-81'-3'4930'0'0,"79"4"-4759"0"0,-1-1 0 0 0,1 1 0 0 0,0-1 0 0 0,0 1 0 0 0,0 0 0 0 0,0 0 0 0 0,0 0 0 0 0,0 0 1 0 0,0 0-1 0 0,0 0 0 0 0,0 0 0 0 0,1 1 0 0 0,-1-1 0 0 0,0 1 0 0 0,1 0 0 0 0,-1-1 0 0 0,1 1 0 0 0,-3 3 1 0 0,-1 3-134 0 0,1-1 0 0 0,-1 1 0 0 0,-3 10 1 0 0,4-9-38 0 0,1-1 1 0 0,1 0 0 0 0,-1 1-1 0 0,1 0 1 0 0,1-1-1 0 0,0 1 1 0 0,0 0 0 0 0,0 0-1 0 0,1 0 1 0 0,1-1 0 0 0,-1 1-1 0 0,2 0 1 0 0,-1 0 0 0 0,1-1-1 0 0,0 1 1 0 0,1-1 0 0 0,0 1-1 0 0,0-1 1 0 0,1 0 0 0 0,7 11-1 0 0,-3-6-1 0 0,1 0 0 0 0,0 0 0 0 0,1-1 0 0 0,15 14 0 0 0,-21-22 0 0 0,1 0 0 0 0,-1-1 0 0 0,1 0 0 0 0,0 0 0 0 0,0 0 0 0 0,0 0 0 0 0,0-1 0 0 0,0 0 0 0 0,1 0 0 0 0,-1 0 0 0 0,1-1 0 0 0,-1 0 0 0 0,1 0 0 0 0,-1 0 0 0 0,8 0 0 0 0,-5-1-165 0 0,0-1-1 0 0,1 1 1 0 0,-1-1 0 0 0,11-3-1 0 0,-15 3 114 0 0,-1 0-1 0 0,0-1 1 0 0,1 1 0 0 0,-1 0-1 0 0,0-1 1 0 0,0 0 0 0 0,0 0-1 0 0,0 0 1 0 0,0 0-1 0 0,0-1 1 0 0,-1 1 0 0 0,5-6-1 0 0,-5 6 94 0 0,3-4 72 0 0,-1 1 0 0 0,0-1 0 0 0,0 0 0 0 0,-1 0 0 0 0,0-1 0 0 0,3-6 0 0 0,3-11 130 0 0,-6 17-123 0 0,0-1 0 0 0,0 0-1 0 0,-1 0 1 0 0,0 0 0 0 0,1-10 0 0 0,-2 3 74 0 0,-1 1 1 0 0,0 0 0 0 0,-1 0-1 0 0,-1 0 1 0 0,0 0 0 0 0,-1 0-1 0 0,0 1 1 0 0,-1-1-1 0 0,-12-25 1 0 0,13 33-127 0 0,0 1 0 0 0,0 0 1 0 0,-1 0-1 0 0,0 0 0 0 0,0 1 0 0 0,0 0 0 0 0,0-1 0 0 0,-1 1 0 0 0,0 1 1 0 0,0-1-1 0 0,0 1 0 0 0,0-1 0 0 0,0 1 0 0 0,-1 1 0 0 0,1-1 0 0 0,-1 1 1 0 0,0 0-1 0 0,0 1 0 0 0,-8-2 0 0 0,5 1-196 0 0,0 1 1 0 0,-1 0-1 0 0,1 0 0 0 0,-1 1 1 0 0,0 1-1 0 0,1-1 0 0 0,-1 1 1 0 0,1 1-1 0 0,0 0 0 0 0,-1 1 1 0 0,-12 4-1 0 0,18-5-298 0 0,0 1-1 0 0,0-1 1 0 0,0 1 0 0 0,0 0-1 0 0,-4 3 1 0 0,1 0-1759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05.5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0 5064 0 0,'0'0'232'0'0,"0"2"-14"0"0,-1 5-70 0 0,0 0-1 0 0,0-1 0 0 0,-2 9 1 0 0,1-7 2304 0 0,0-1 1 0 0,1 1 0 0 0,-1 11-1 0 0,-1 26 3960 0 0,1 3-4040 0 0,0-27-1630 0 0,1-18-652 0 0,1 0 0 0 0,-1 0-1 0 0,1 0 1 0 0,0-1 0 0 0,0 1-1 0 0,0 0 1 0 0,1 0 0 0 0,-1 0-1 0 0,0 0 1 0 0,1 0 0 0 0,1 3 0 0 0,6 29 758 0 0,-6-26-706 0 0,-1-1 0 0 0,5 13 0 0 0,-3-12-94 0 0,-1 0-1 0 0,0 1 1 0 0,1 11-1 0 0,-1-11-18 0 0,-1 1 0 0 0,5 12 0 0 0,-1-4-94 0 0,-1-1 0 0 0,2 21 0 0 0,0-2-103 0 0,-1 1 26 0 0,-2 1 0 0 0,-1 52 1 0 0,-3-60-1002 0 0,1-30 116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17.1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69 208 11520 0 0,'-10'2'7927'0'0,"1"-1"-5124"0"0,8-1-2754 0 0,-1 0 1 0 0,1 0-1 0 0,-1 0 0 0 0,1 0 1 0 0,-1 0-1 0 0,1 0 0 0 0,0 1 1 0 0,-1-1-1 0 0,1 0 0 0 0,0 1 1 0 0,-1-1-1 0 0,1 1 0 0 0,0 0 1 0 0,0-1-1 0 0,-2 3 0 0 0,1-2 299 0 0,2 1-312 0 0,0 0 0 0 0,-1 0 0 0 0,1 0 0 0 0,-1 0 0 0 0,1 0 0 0 0,-1 0 0 0 0,0 0 0 0 0,0 0 0 0 0,0 0 0 0 0,-1 2 0 0 0,0-2-10 0 0,1 0 0 0 0,0 0 0 0 0,0 0 1 0 0,0 0-1 0 0,0 0 0 0 0,1 1 0 0 0,-1-1 1 0 0,0 0-1 0 0,1 0 0 0 0,-1 5 0 0 0,1 5-26 0 0,0 0 0 0 0,-4 21 0 0 0,3-29 3 0 0,0 1-1 0 0,1 0 0 0 0,0 0 0 0 0,0-1 1 0 0,0 1-1 0 0,1 0 0 0 0,-1-1 1 0 0,1 1-1 0 0,0 0 0 0 0,1-1 0 0 0,-1 1 1 0 0,1-1-1 0 0,4 9 0 0 0,-3-7 2 0 0,1 0-1 0 0,0 0 1 0 0,0 0-1 0 0,1-1 1 0 0,0 1 0 0 0,0-1-1 0 0,0 0 1 0 0,10 7-1 0 0,0-1 0 0 0,-5-4-5 0 0,0 0 1 0 0,0 0 0 0 0,13 5 0 0 0,-20-10 2 0 0,0-1 1 0 0,0 0 0 0 0,0 0 0 0 0,1 0-1 0 0,-1 0 1 0 0,0 0 0 0 0,1-1-1 0 0,-1 1 1 0 0,0-1 0 0 0,1 0 0 0 0,-1 0-1 0 0,1-1 1 0 0,-1 1 0 0 0,0 0 0 0 0,1-1-1 0 0,3-1 1 0 0,-1 0 53 0 0,0 0 0 0 0,-1 0 0 0 0,1 0 0 0 0,-1-1 0 0 0,1 0 1 0 0,-1 0-1 0 0,0-1 0 0 0,0 1 0 0 0,0-1 0 0 0,0 0 0 0 0,-1 0 0 0 0,0-1 0 0 0,0 1 0 0 0,4-6 1 0 0,8-10 255 0 0,-13 16-243 0 0,0 0-1 0 0,0 0 1 0 0,0 0-1 0 0,0 0 1 0 0,-1 0-1 0 0,1-1 1 0 0,2-8 0 0 0,-1-9 143 0 0,3-10 72 0 0,-3 21-189 0 0,2-2 31 0 0,-1 0 0 0 0,-1-1 0 0 0,0 0 0 0 0,2-23 0 0 0,-3 18-52 0 0,-2 10-8 0 0,0-1 0 0 0,0 0 0 0 0,0 1 0 0 0,-1-1 0 0 0,-1 0 0 0 0,0 1 0 0 0,-3-17 0 0 0,-2 8 43 0 0,5 12-78 0 0,-1 1 0 0 0,1 0 0 0 0,-1 0-1 0 0,0 0 1 0 0,-1 0 0 0 0,1 0 0 0 0,-1 1-1 0 0,-6-8 1 0 0,6 7-18 0 0,-1 1-1 0 0,-1-1 1 0 0,1 1-1 0 0,-1 0 1 0 0,0 1-1 0 0,0-1 1 0 0,0 1-1 0 0,0 0 1 0 0,0 0-1 0 0,-1 1 1 0 0,1-1-1 0 0,-1 1 1 0 0,-11-2-1 0 0,12 3-25 0 0,0 0 0 0 0,0 1-1 0 0,0 0 1 0 0,0 0-1 0 0,0 0 1 0 0,-1 1-1 0 0,1 0 1 0 0,0 0 0 0 0,0 0-1 0 0,0 1 1 0 0,0-1-1 0 0,0 1 1 0 0,1 0-1 0 0,-1 1 1 0 0,1-1 0 0 0,-8 6-1 0 0,5-3-165 0 0,0 1 0 0 0,0 0 1 0 0,1 0-1 0 0,0 1 0 0 0,0-1 0 0 0,0 2 0 0 0,1-1 0 0 0,0 0 1 0 0,-5 13-1 0 0,4-8-1228 0 0,-7 24 0 0 0,0 16-5450 0 0,6-17-265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17.7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129 55 13360 0 0,'-22'0'1464'0'0,"-1"-2"-421"0"0,-5-1 3873 0 0,26 3-4757 0 0,0 1 0 0 0,0-1 0 0 0,1 0 0 0 0,-1 1-1 0 0,0-1 1 0 0,1 1 0 0 0,-1 0 0 0 0,0 0-1 0 0,1 0 1 0 0,-1-1 0 0 0,1 1 0 0 0,-1 1 0 0 0,1-1-1 0 0,0 0 1 0 0,-1 0 0 0 0,1 0 0 0 0,0 1-1 0 0,0-1 1 0 0,0 1 0 0 0,0-1 0 0 0,0 1 0 0 0,-1 2-1 0 0,-2 3 75 0 0,1 0 0 0 0,0 1-1 0 0,-3 12 1 0 0,4-9-166 0 0,0 0 1 0 0,1 1-1 0 0,0-1 0 0 0,1 1 1 0 0,0-1-1 0 0,3 17 0 0 0,-1 1-19 0 0,0-18-54 0 0,0 0 0 0 0,1 0 0 0 0,0 0 1 0 0,0-1-1 0 0,1 1 0 0 0,1-1 0 0 0,0 0 1 0 0,0 0-1 0 0,1 0 0 0 0,0-1 0 0 0,0 0 1 0 0,11 11-1 0 0,-16-19 0 0 0,1 1 1 0 0,0-1-1 0 0,0 1 1 0 0,0-1-1 0 0,0 0 0 0 0,0 0 1 0 0,0 0-1 0 0,0 0 1 0 0,1 0-1 0 0,-1 0 1 0 0,4 0-1 0 0,9 5-6 0 0,-12-4 8 0 0,1-1-1 0 0,-1 0 0 0 0,0 1 1 0 0,1-1-1 0 0,-1 0 0 0 0,0-1 1 0 0,1 1-1 0 0,-1-1 1 0 0,1 1-1 0 0,-1-1 0 0 0,1 0 1 0 0,-1 0-1 0 0,1-1 1 0 0,5 0-1 0 0,-4-1 8 0 0,0 1 0 0 0,0-1-1 0 0,0 0 1 0 0,0-1 0 0 0,0 1 0 0 0,0-1 0 0 0,0 0 0 0 0,6-6 0 0 0,-1 0 48 0 0,0-1 1 0 0,-1 0-1 0 0,0-1 1 0 0,-1 1-1 0 0,0-2 1 0 0,11-21 0 0 0,3-7 194 0 0,16-34 242 0 0,-33 62-372 0 0,0 0 1 0 0,-1 0-1 0 0,-1 0 0 0 0,4-20 0 0 0,-7 29-95 0 0,1-1-1 0 0,-1 1 1 0 0,0 0-1 0 0,0-1 0 0 0,0 1 1 0 0,-1 0-1 0 0,1 0 1 0 0,-1-1-1 0 0,0 1 0 0 0,0 0 1 0 0,0 0-1 0 0,0 0 1 0 0,0 0-1 0 0,-1 0 0 0 0,1 0 1 0 0,-1 0-1 0 0,0 0 1 0 0,0 0-1 0 0,0 1 0 0 0,0-1 1 0 0,0 1-1 0 0,-1-1 0 0 0,1 1 1 0 0,-1 0-1 0 0,1 0 1 0 0,-1 0-1 0 0,-4-2 0 0 0,2 2-56 0 0,-1-1 0 0 0,0 1 0 0 0,0 0 0 0 0,0 1 0 0 0,0-1 0 0 0,0 1 0 0 0,0 0 0 0 0,-1 1-1 0 0,1-1 1 0 0,0 1 0 0 0,0 1 0 0 0,-1-1 0 0 0,-9 3 0 0 0,-13 4-1824 0 0,0 2 0 0 0,-31 14 0 0 0,29-8-6222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18.4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67 109 11056 0 0,'0'0'7329'0'0,"-9"0"-4173"0"0,7 0-3059 0 0,0 1 0 0 0,0-1 0 0 0,-1 0 0 0 0,1 0 0 0 0,0 1-1 0 0,0-1 1 0 0,0 1 0 0 0,0 0 0 0 0,0 0 0 0 0,0 0 0 0 0,0 0 0 0 0,0 0 0 0 0,0 0 0 0 0,0 0 0 0 0,0 1 0 0 0,0-1 0 0 0,1 1 0 0 0,-1-1 0 0 0,1 1 0 0 0,-1-1 0 0 0,1 1 0 0 0,0 0 0 0 0,-1 0 0 0 0,1 0 0 0 0,0 0 0 0 0,0 0 0 0 0,0 0 0 0 0,1 0 0 0 0,-1 0 0 0 0,0 0 0 0 0,0 4 0 0 0,-1 7-181 0 0,1 0 1 0 0,-1 0-1 0 0,2 0 0 0 0,1 17 1 0 0,-1-8 286 0 0,0-7-241 0 0,1-1 0 0 0,1 1 0 0 0,0-1 0 0 0,0 0 0 0 0,2 0 0 0 0,0 0 0 0 0,0 0 0 0 0,1 0 0 0 0,1-1 0 0 0,0 0 0 0 0,15 22 0 0 0,-16-28 36 0 0,0-1-1 0 0,0 1 1 0 0,0-1-1 0 0,1-1 1 0 0,0 1 0 0 0,1-1-1 0 0,-1 0 1 0 0,1 0-1 0 0,0-1 1 0 0,0 1 0 0 0,0-2-1 0 0,1 1 1 0 0,-1-1-1 0 0,1 0 1 0 0,0-1 0 0 0,0 0-1 0 0,0 0 1 0 0,0 0 0 0 0,0-1-1 0 0,0-1 1 0 0,0 1-1 0 0,11-2 1 0 0,-7 0 21 0 0,1 0 0 0 0,0-1 0 0 0,0-1 0 0 0,-1 0 0 0 0,0-1 0 0 0,0 0 0 0 0,0-1 0 0 0,0 0 0 0 0,0-1 0 0 0,-1-1 0 0 0,0 1 1 0 0,-1-2-1 0 0,18-14 0 0 0,-24 18 48 0 0,1-1 1 0 0,-1 0-1 0 0,0 0 1 0 0,0 0-1 0 0,3-8 1 0 0,11-13 221 0 0,-12 16-171 0 0,0 0 0 0 0,-1 0 0 0 0,1 0 0 0 0,-2 0 0 0 0,0-1 0 0 0,0 0 0 0 0,-1 0 0 0 0,0 0 0 0 0,-1-1 0 0 0,2-22 0 0 0,-4 26-68 0 0,0-1 1 0 0,0 1 0 0 0,-1-1 0 0 0,0 1 0 0 0,0 0 0 0 0,-1-1 0 0 0,0 1 0 0 0,-1 0 0 0 0,0 0 0 0 0,0 0 0 0 0,-1 1 0 0 0,1-1 0 0 0,-2 1 0 0 0,1 0 0 0 0,-1 0 0 0 0,0 0 0 0 0,-8-8 0 0 0,3 5-39 0 0,0 0 1 0 0,0 1 0 0 0,-1 0-1 0 0,-1 1 1 0 0,1 0 0 0 0,-1 1-1 0 0,0 0 1 0 0,-1 1 0 0 0,-23-8-1 0 0,26 11-85 0 0,-1 0-1 0 0,1 1 0 0 0,0 0 0 0 0,0 1 0 0 0,-1 0 0 0 0,1 1 1 0 0,-1 0-1 0 0,1 1 0 0 0,-1 0 0 0 0,1 0 0 0 0,0 1 0 0 0,-15 5 1 0 0,13-3-369 0 0,0 2 1 0 0,-18 10-1 0 0,27-14 156 0 0,-1 1 0 0 0,1-1 0 0 0,-1 1 0 0 0,1 0 0 0 0,0 1 0 0 0,0-1 1 0 0,0 0-1 0 0,1 1 0 0 0,-1 0 0 0 0,1-1 0 0 0,-3 6 0 0 0,-1 10-1388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19.0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106 87 5528 0 0,'-1'0'10695'0'0,"-7"0"-8785"0"0,4 0-1629 0 0,0 1 1 0 0,0 0-1 0 0,0 1 0 0 0,1-1 1 0 0,-1 1-1 0 0,0 0 1 0 0,1 0-1 0 0,-1 0 0 0 0,1 0 1 0 0,0 0-1 0 0,0 1 1 0 0,0-1-1 0 0,0 1 0 0 0,0 0 1 0 0,0 0-1 0 0,-2 5 1 0 0,-4 8 209 0 0,3-6-219 0 0,1 1 0 0 0,-6 13 1 0 0,10-19-235 0 0,-1 0 1 0 0,1-1 0 0 0,1 1-1 0 0,-1 0 1 0 0,0 0 0 0 0,1 0-1 0 0,0 0 1 0 0,1 8 0 0 0,1 2-19 0 0,1 0 1 0 0,0 0 0 0 0,6 16 0 0 0,-7-27-27 0 0,-1 1 0 0 0,1 0 0 0 0,1-1 0 0 0,-1 1 1 0 0,1-1-1 0 0,-1 0 0 0 0,1 0 0 0 0,0 0 1 0 0,1 0-1 0 0,-1 0 0 0 0,1-1 0 0 0,7 7 1 0 0,13 7-23 0 0,-19-13 18 0 0,-1 0 0 0 0,1-1 0 0 0,-1 0 0 0 0,1 0 0 0 0,0 0 0 0 0,10 4 0 0 0,-12-6 0 0 0,0-1-1 0 0,0 1 0 0 0,0 0 1 0 0,0-1-1 0 0,0 0 0 0 0,5 1 1 0 0,4-6-13 0 0,-6 2 0 0 0,1 1 14 0 0,0-1 0 0 0,0 0 0 0 0,10-6 0 0 0,-1-5-28 0 0,-5 2 34 0 0,-5 7 3 0 0,-1 0 8 0 0,0 1-1 0 0,0-1 1 0 0,0-1 0 0 0,0 1-1 0 0,-1-1 1 0 0,6-8 0 0 0,6-10 50 0 0,-13 20-22 0 0,0 0 0 0 0,0 0 0 0 0,-1 0 0 0 0,0 0 0 0 0,1 0 0 0 0,-1 0 0 0 0,2-8 0 0 0,-2-1 71 0 0,-1 10-71 0 0,0-1 1 0 0,0 0-1 0 0,0 0 1 0 0,0 0-1 0 0,2-3 1 0 0,-1 3 2 0 0,0 0 1 0 0,0 1 0 0 0,0-1-1 0 0,-1 0 1 0 0,0 0-1 0 0,0-1 1 0 0,0 1 0 0 0,0 0-1 0 0,-1 0 1 0 0,1 0 0 0 0,-1-1-1 0 0,0 1 1 0 0,0 0 0 0 0,-1 0-1 0 0,1 0 1 0 0,-1-1 0 0 0,0 1-1 0 0,-3-7 1 0 0,1 3 1 0 0,0 0 1 0 0,0 1-1 0 0,-1 0 1 0 0,0 0 0 0 0,0 0-1 0 0,0 0 1 0 0,-1 1-1 0 0,0 0 1 0 0,-1 0-1 0 0,1 0 1 0 0,-1 0-1 0 0,-10-6 1 0 0,-3-3 0 0 0,17 13-43 0 0,-1-1 0 0 0,1 1 0 0 0,-1 0 0 0 0,0 0 0 0 0,0 0 0 0 0,0 0 0 0 0,0 0 0 0 0,0 1 0 0 0,-1-1 0 0 0,1 1 0 0 0,0 0 0 0 0,-1 0 0 0 0,1 0 0 0 0,-7 0 0 0 0,4 1-53 0 0,1-1-21 0 0,1 1 0 0 0,-1 0 0 0 0,0 0 0 0 0,1 1 0 0 0,-1-1 0 0 0,0 1 0 0 0,1 0 0 0 0,-1 1 0 0 0,1-1 0 0 0,-1 1 0 0 0,1-1 0 0 0,-5 4 1 0 0,7-4-19 0 0,-28 21-1649 0 0,28-21 965 0 0,1 1 0 0 0,-1 0 1 0 0,1 0-1 0 0,-1 0 0 0 0,1 0 0 0 0,-1 0 0 0 0,-1 4 0 0 0,1 10-6662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19.5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172 22 15696 0 0,'-1'0'718'0'0,"-33"-5"259"0"0,24 5-160 0 0,2 0 75 0 0,-1 0 1 0 0,1 0-1 0 0,0 1 0 0 0,-13 3 1 0 0,18-4-790 0 0,0 1 1 0 0,0 0 0 0 0,1 1-1 0 0,-1-1 1 0 0,1 0-1 0 0,-1 1 1 0 0,1 0 0 0 0,-1-1-1 0 0,1 1 1 0 0,0 0 0 0 0,0 0-1 0 0,0 0 1 0 0,0 0 0 0 0,0 1-1 0 0,1-1 1 0 0,-1 0 0 0 0,-1 4-1 0 0,2-5-85 0 0,-3 6 36 0 0,0 0 1 0 0,1 0-1 0 0,-1 0 1 0 0,1 1-1 0 0,1-1 0 0 0,-1 1 1 0 0,1-1-1 0 0,1 1 0 0 0,-1 0 1 0 0,1 11-1 0 0,1-10-92 0 0,0 1 0 0 0,1-1 1 0 0,0 0-1 0 0,0 1 0 0 0,1-1 0 0 0,1 0 0 0 0,-1 0 0 0 0,1 0 0 0 0,1-1 0 0 0,0 1 0 0 0,0-1 0 0 0,1 0 1 0 0,0 0-1 0 0,0 0 0 0 0,0-1 0 0 0,1 1 0 0 0,1-1 0 0 0,-1-1 0 0 0,1 1 0 0 0,13 9 0 0 0,-16-14 26 0 0,0-1-1 0 0,0 1 0 0 0,0-1 0 0 0,0 1 1 0 0,1-1-1 0 0,-1 0 0 0 0,0-1 1 0 0,1 1-1 0 0,-1-1 0 0 0,0 0 1 0 0,1 0-1 0 0,-1 0 0 0 0,0-1 1 0 0,1 1-1 0 0,5-3 0 0 0,2 0-13 0 0,0 0-1 0 0,0-1 0 0 0,0-1 1 0 0,12-6-1 0 0,-10 3 146 0 0,1 0-1 0 0,18-15 1 0 0,-27 18 12 0 0,-1 0 0 0 0,1 0 1 0 0,-1 0-1 0 0,0-1 0 0 0,0 0 0 0 0,-1 0 0 0 0,7-11 1 0 0,0-3 360 0 0,-7 12-373 0 0,1 1 0 0 0,-1-1 0 0 0,0 0 0 0 0,-1 0 0 0 0,0-1 0 0 0,0 1 0 0 0,-1-1 0 0 0,0 1 0 0 0,1-17 0 0 0,-3 16-55 0 0,1 6-45 0 0,-1 0-1 0 0,0 0 0 0 0,0 0 1 0 0,0 0-1 0 0,0 0 1 0 0,0 0-1 0 0,-1 0 1 0 0,1 0-1 0 0,-1 0 1 0 0,0 0-1 0 0,0 0 0 0 0,0 0 1 0 0,0 0-1 0 0,0 1 1 0 0,-1-1-1 0 0,1 1 1 0 0,-4-5-1 0 0,0 3-42 0 0,1 0 0 0 0,-1 1 1 0 0,0 0-1 0 0,0 0 0 0 0,-1 0 0 0 0,1 0 0 0 0,0 1 0 0 0,-1 0 0 0 0,0 0 0 0 0,-7-1 0 0 0,3 1-484 0 0,0 0 0 0 0,0 2-1 0 0,1-1 1 0 0,-1 1-1 0 0,-17 2 1 0 0,-7 2-1179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20.3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52 110 17215 0 0,'-8'31'1842'0'0,"9"-33"-1816"0"0,-1-1-35 0 0,-6-8 166 0 0,5 10 72 0 0,0-1-1 0 0,0 1 0 0 0,0-1 0 0 0,1 1 0 0 0,-1-1 0 0 0,0 1 0 0 0,1-1 0 0 0,-1 0 0 0 0,1 1 0 0 0,0-1 1 0 0,-1-4 2480 0 0,-1 7-2574 0 0,1 0-131 0 0,-1 0 1 0 0,0 0 0 0 0,1 1-1 0 0,-1-1 1 0 0,1 1 0 0 0,-1-1-1 0 0,1 1 1 0 0,0 0 0 0 0,0-1-1 0 0,-1 1 1 0 0,1 0 0 0 0,0 0 0 0 0,1 0-1 0 0,-1 0 1 0 0,0 0 0 0 0,1 0-1 0 0,-1 0 1 0 0,1 0 0 0 0,-1 4-1 0 0,-2 10 28 0 0,0 21 0 0 0,3-32-31 0 0,0 20-31 0 0,2 0-1 0 0,0 0 1 0 0,2-1 0 0 0,13 45-1 0 0,-15-61-1 0 0,0-1-1 0 0,1 1 1 0 0,0-1-1 0 0,1 0 1 0 0,-1 0 0 0 0,1 0-1 0 0,1-1 1 0 0,-1 1-1 0 0,1-1 1 0 0,1 0-1 0 0,-1 0 1 0 0,1-1 0 0 0,0 1-1 0 0,0-1 1 0 0,8 5-1 0 0,-9-7 15 0 0,0-1 0 0 0,-1 1-1 0 0,1-1 1 0 0,0 0 0 0 0,0 0-1 0 0,1-1 1 0 0,-1 1 0 0 0,0-1 0 0 0,0 0-1 0 0,1-1 1 0 0,-1 1 0 0 0,1-1-1 0 0,-1 0 1 0 0,0 0 0 0 0,1-1-1 0 0,-1 0 1 0 0,1 0 0 0 0,-1 0-1 0 0,0 0 1 0 0,0-1 0 0 0,0 0 0 0 0,9-5-1 0 0,-3 0 81 0 0,1 0 0 0 0,-2-1-1 0 0,1-1 1 0 0,-1 0-1 0 0,-1 0 1 0 0,0-1 0 0 0,0 0-1 0 0,-1-1 1 0 0,0 0 0 0 0,-1 0-1 0 0,0-1 1 0 0,9-21 0 0 0,-12 22 174 0 0,0 0 1 0 0,-1 0 0 0 0,0 0 0 0 0,-1 0-1 0 0,-1-1 1 0 0,1-17 0 0 0,-2 9 115 0 0,-1 1 1 0 0,-1 0-1 0 0,-5-21 0 0 0,5 33-357 0 0,0 0 0 0 0,0 0 1 0 0,-1 1-1 0 0,0-1 0 0 0,0 1 0 0 0,-1 0 0 0 0,0 0 0 0 0,0 0 0 0 0,0 0 1 0 0,-1 1-1 0 0,0 0 0 0 0,0 0 0 0 0,-8-6 0 0 0,6 5-2 0 0,0 0 1 0 0,-1 1-1 0 0,0 0 0 0 0,0 1 0 0 0,-1 0 0 0 0,1 0 1 0 0,-1 1-1 0 0,0 0 0 0 0,-15-4 0 0 0,14 7-139 0 0,0-1-1 0 0,1 1 1 0 0,-1 1-1 0 0,0 0 1 0 0,1 0-1 0 0,-1 0 0 0 0,1 2 1 0 0,0-1-1 0 0,-15 7 1 0 0,19-7-252 0 0,0 0 0 0 0,1 1 0 0 0,-1 0 0 0 0,1 0 0 0 0,0 0 0 0 0,0 1 0 0 0,0 0 0 0 0,0-1 0 0 0,1 1 0 0 0,-1 0 0 0 0,-3 7 0 0 0,-3 5-7352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2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6 363 13416 0 0,'0'0'2593'0'0,"0"2"-1977"0"0,0 7-311 0 0,0 0-1 0 0,0 0 1 0 0,1 0 0 0 0,0 0 0 0 0,1 0 0 0 0,0 0 0 0 0,6 16-1 0 0,-5-15-243 0 0,1-1 0 0 0,-2 1 0 0 0,0-1 0 0 0,3 20-1 0 0,-4-23-24 0 0,1-4 592 0 0,-5-7-592 0 0,0-1 1 0 0,0 1-1 0 0,1-1 0 0 0,-1 1 0 0 0,1-1 0 0 0,0 0 0 0 0,-1-10 0 0 0,-4-47 67 0 0,2 19 25 0 0,2 24-4 0 0,2 0 0 0 0,0 0 0 0 0,1 0 0 0 0,0 1 0 0 0,5-25 0 0 0,-1 28 100 0 0,1 1 0 0 0,0 0 0 0 0,2 0 0 0 0,-1 1 0 0 0,2-1 0 0 0,10-15 0 0 0,-5 9 128 0 0,-9 14-335 0 0,0 1-1 0 0,1 0 1 0 0,0 0-1 0 0,1 0 1 0 0,-1 0-1 0 0,1 1 1 0 0,0 0-1 0 0,1 0 1 0 0,-1 0-1 0 0,1 1 1 0 0,0 0-1 0 0,0 0 1 0 0,0 1-1 0 0,0 0 1 0 0,14-4-1 0 0,-19 7-146 0 0,0 0-1 0 0,0 0 0 0 0,0 0 0 0 0,-1 0 1 0 0,1 1-1 0 0,0-1 0 0 0,0 0 1 0 0,0 1-1 0 0,0-1 0 0 0,-1 1 0 0 0,4 1 1 0 0,18 12-4867 0 0,-10-3-2269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20.9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101 42 3224 0 0,'-24'16'18617'0'0,"15"-13"-15572"0"0,4 3-2242 0 0,3-3-663 0 0,-3 3 39 0 0,1-1 1 0 0,0 1 0 0 0,1 0 0 0 0,-4 7 0 0 0,-14 21-35 0 0,20-31-145 0 0,-1-1 1 0 0,0 0 0 0 0,1 1 0 0 0,0-1-1 0 0,0 0 1 0 0,-1 1 0 0 0,1 0 0 0 0,1-1-1 0 0,-1 1 1 0 0,0 0 0 0 0,1-1 0 0 0,-1 1 0 0 0,1 0-1 0 0,0 0 1 0 0,0-1 0 0 0,0 1 0 0 0,0 0-1 0 0,1 5 1 0 0,0-3-1 0 0,-1 0 0 0 0,0 0 1 0 0,-2 11-1 0 0,1-13-1 0 0,1 0-1 0 0,-1 0 1 0 0,1 1 0 0 0,0-1 0 0 0,0 0 0 0 0,0 1 0 0 0,0-1-1 0 0,1 0 1 0 0,-1 0 0 0 0,1 0 0 0 0,0 1 0 0 0,2 3 0 0 0,17 24-186 0 0,-8-15 12 0 0,-9-13 148 0 0,0 1 1 0 0,0-1-1 0 0,0 0 0 0 0,0 0 0 0 0,1 0 0 0 0,-1-1 1 0 0,1 1-1 0 0,0-1 0 0 0,-1 0 0 0 0,1 0 0 0 0,0 0 1 0 0,0-1-1 0 0,0 1 0 0 0,5 0 0 0 0,-3 0-5 0 0,0-1-1 0 0,0 0 0 0 0,1-1 1 0 0,-1 1-1 0 0,0-1 1 0 0,0 0-1 0 0,0-1 0 0 0,0 1 1 0 0,8-3-1 0 0,-9 1 39 0 0,0 0-1 0 0,0 0 1 0 0,0 0-1 0 0,-1-1 1 0 0,1 1-1 0 0,5-6 1 0 0,15-8 58 0 0,-21 14-45 0 0,-1 0-1 0 0,0 0 1 0 0,1 0 0 0 0,-1 0-1 0 0,0 0 1 0 0,0-1 0 0 0,-1 1-1 0 0,1-1 1 0 0,0 0 0 0 0,-1 0-1 0 0,1 0 1 0 0,-1 0 0 0 0,0 0-1 0 0,2-5 1 0 0,-2 5 0 0 0,1-1 0 0 0,-1 1 0 0 0,1 0 0 0 0,0 0 1 0 0,5-4-1 0 0,-6 6-9 0 0,-1 0 0 0 0,1 0 1 0 0,-1-1-1 0 0,1 1 0 0 0,-1 0 1 0 0,1-1-1 0 0,-1 1 0 0 0,0-1 1 0 0,0 0-1 0 0,1 1 0 0 0,-1-1 1 0 0,0 0-1 0 0,-1 1 0 0 0,1-1 1 0 0,0 0-1 0 0,-1 0 0 0 0,1 0 1 0 0,-1 0-1 0 0,1 0 0 0 0,-1 0 1 0 0,0 0-1 0 0,0 0 0 0 0,0-4 1 0 0,0 3 12 0 0,0 0 0 0 0,0 0 0 0 0,1 0 0 0 0,-1 0 0 0 0,1 0 0 0 0,0-1 0 0 0,0 1 0 0 0,0 1 0 0 0,0-1 0 0 0,0 0 0 0 0,0 0 0 0 0,1 0 0 0 0,0 1 0 0 0,-1-1 0 0 0,1 0 0 0 0,0 1 0 0 0,0 0 0 0 0,3-3 0 0 0,-2 2 44 0 0,0-1 0 0 0,0 1 1 0 0,-1-1-1 0 0,1 0 0 0 0,-1 0 1 0 0,0 0-1 0 0,2-7 0 0 0,-2-1 178 0 0,-2 10-202 0 0,1 0-1 0 0,-1 0 1 0 0,0 0 0 0 0,1 0-1 0 0,-1 0 1 0 0,1 0-1 0 0,1-3 1 0 0,1 0 8 0 0,-2 4-50 0 0,0 0-1 0 0,-1 1 0 0 0,1-1 0 0 0,-1 0 0 0 0,1 0 0 0 0,-1 1 0 0 0,1-1 0 0 0,-1 0 0 0 0,1 0 0 0 0,-1 0 0 0 0,0 0 0 0 0,1 0 0 0 0,-1 0 0 0 0,0 1 0 0 0,0-1 1 0 0,0 0-1 0 0,0 0 0 0 0,0 0 0 0 0,0 0 0 0 0,0 0 0 0 0,0 0 0 0 0,0 0 0 0 0,0 0 0 0 0,-1-1 0 0 0,-6-9 10 0 0,5 8-2 0 0,0 1 0 0 0,1-1 0 0 0,-1 1 0 0 0,1-1 0 0 0,0 0 0 0 0,-1 1 0 0 0,0-5-1 0 0,2 6 2 0 0,-1 0-1 0 0,0 0 1 0 0,0 0-1 0 0,0-1 0 0 0,0 1 1 0 0,0 0-1 0 0,0 0 0 0 0,0 0 1 0 0,-1 0-1 0 0,1 1 0 0 0,0-1 1 0 0,-1 0-1 0 0,1 0 0 0 0,0 1 1 0 0,-1-1-1 0 0,1 1 0 0 0,-1-1 1 0 0,1 1-1 0 0,0 0 1 0 0,-1 0-1 0 0,-1-1 0 0 0,-37-3-28 0 0,36 4-6 0 0,-5 0-54 0 0,0 0 1 0 0,0 1-1 0 0,0 0 1 0 0,0 1 0 0 0,0 0-1 0 0,0 0 1 0 0,0 1-1 0 0,-14 6 1 0 0,11-3-583 0 0,0 0-1 0 0,1 1 1 0 0,-1 0-1 0 0,2 1 1 0 0,-14 12 0 0 0,22-19 478 0 0,-9 11-2552 0 0,6-2-2152 0 0,0 6-1969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21.6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120 104 4144 0 0,'16'-1'11481'0'0,"-24"-1"-6093"0"0,-6 2-3479 0 0,10 0-1802 0 0,0 1-1 0 0,-1 0 1 0 0,1 0 0 0 0,0 0-1 0 0,0 1 1 0 0,0-1 0 0 0,0 1-1 0 0,0 0 1 0 0,0 0 0 0 0,1 0-1 0 0,-1 1 1 0 0,0-1 0 0 0,1 1-1 0 0,0 0 1 0 0,0 0 0 0 0,0 0-1 0 0,0 0 1 0 0,0 0 0 0 0,-3 7-1 0 0,1-3-108 0 0,0 1 1 0 0,1-1-1 0 0,0 1 0 0 0,0 0 0 0 0,1 0 0 0 0,0 1 0 0 0,1-1 0 0 0,-1 0 0 0 0,0 10 1 0 0,2-8-80 0 0,0 1 0 0 0,1-1 0 0 0,0 1 1 0 0,1-1-1 0 0,0 1 0 0 0,1-1 0 0 0,0 1 1 0 0,5 13-1 0 0,-6-20 52 0 0,0 0 1 0 0,1 0 0 0 0,0 0-1 0 0,0-1 1 0 0,0 1-1 0 0,0-1 1 0 0,1 0 0 0 0,-1 1-1 0 0,1-1 1 0 0,0 0-1 0 0,0 0 1 0 0,0-1-1 0 0,0 1 1 0 0,1-1 0 0 0,-1 0-1 0 0,1 1 1 0 0,-1-1-1 0 0,1-1 1 0 0,0 1-1 0 0,0-1 1 0 0,0 1 0 0 0,0-1-1 0 0,0 0 1 0 0,8 1-1 0 0,-8-2 29 0 0,1-1 0 0 0,0 1 0 0 0,-1 0 0 0 0,1-1 0 0 0,0 0 0 0 0,-1-1 0 0 0,1 1 0 0 0,-1-1 0 0 0,1 1 0 0 0,-1-1 0 0 0,0 0 0 0 0,0-1 0 0 0,5-3 0 0 0,8-6 0 0 0,24-23 0 0 0,-32 27 0 0 0,8-8 257 0 0,-1-1 0 0 0,0-1-1 0 0,-2-1 1 0 0,0 0 0 0 0,-1-1-1 0 0,-1 0 1 0 0,0-1 0 0 0,-2 0-1 0 0,11-31 1 0 0,-20 49-222 0 0,0-1 0 0 0,0 1 0 0 0,-1-1-1 0 0,1 1 1 0 0,-1-1 0 0 0,0 0 0 0 0,0 1 0 0 0,0-1 0 0 0,0 0 0 0 0,0 1 0 0 0,-1-1 0 0 0,0 1-1 0 0,0-1 1 0 0,0 1 0 0 0,0-1 0 0 0,0 1 0 0 0,-1 0 0 0 0,1-1 0 0 0,-1 1 0 0 0,0 0 0 0 0,0 0 0 0 0,0 0-1 0 0,0 0 1 0 0,-1 1 0 0 0,1-1 0 0 0,-1 0 0 0 0,0 1 0 0 0,0 0 0 0 0,0 0 0 0 0,0 0 0 0 0,0 0-1 0 0,0 0 1 0 0,0 0 0 0 0,0 1 0 0 0,-1 0 0 0 0,1 0 0 0 0,-1 0 0 0 0,1 0 0 0 0,-1 0 0 0 0,-6 0-1 0 0,-2 0-268 0 0,0 1-1 0 0,0 1 1 0 0,0-1-1 0 0,-19 5 0 0 0,19-2-2513 0 0,0 0-1 0 0,-16 8 1 0 0,2 0-5086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22.2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210 72 10136 0 0,'-4'16'155'0'0,"3"-11"30"0"0,0-1 0 0 0,0 0-1 0 0,0 1 1 0 0,1 8-1 0 0,-2-15-113 0 0,1 0 1 0 0,0 1-1 0 0,-1-1 0 0 0,1 1 0 0 0,-1 0 0 0 0,1-1 0 0 0,-1 1 1 0 0,1 0-1 0 0,-3-1 0 0 0,-11-7 4160 0 0,12 8-3017 0 0,-1-1 0 0 0,0 1 0 0 0,0 0 1 0 0,-9-1-1 0 0,-15 2 1533 0 0,23 1-2711 0 0,0 0 0 0 0,0 0 0 0 0,0 1 0 0 0,0 0 0 0 0,0-1 0 0 0,0 2 0 0 0,1-1 0 0 0,-1 1 0 0 0,1-1 0 0 0,0 1 0 0 0,0 0 0 0 0,0 1 0 0 0,0-1 0 0 0,0 1 0 0 0,-3 4 0 0 0,-4 5-36 0 0,9-12 0 0 0,0 0 0 0 0,1 1 0 0 0,-1 0 0 0 0,1-1 0 0 0,0 1 0 0 0,-1 0 0 0 0,1 0 0 0 0,0 0 0 0 0,0 0 0 0 0,0 0 0 0 0,0 0 0 0 0,0 0 0 0 0,1 0 0 0 0,-1 0 0 0 0,1 0 0 0 0,-1 0 0 0 0,1 3 0 0 0,0-3 0 0 0,-1-1 0 0 0,1 1 0 0 0,0 0 0 0 0,0-1 0 0 0,-1 1 0 0 0,1-1 0 0 0,-1 1 0 0 0,0 2 0 0 0,0-3 0 0 0,0 1 0 0 0,1 0 0 0 0,-1-1 0 0 0,1 1 0 0 0,-1-1 0 0 0,1 1 0 0 0,0 0 0 0 0,-1 2 0 0 0,2 5-8 0 0,0 0 0 0 0,0-1 0 0 0,1 1-1 0 0,0 0 1 0 0,1-1 0 0 0,0 1 0 0 0,0-1-1 0 0,0 0 1 0 0,1 0 0 0 0,1 0 0 0 0,6 9-1 0 0,-4-6-94 0 0,2-1 0 0 0,-1 0-1 0 0,1 0 1 0 0,1 0-1 0 0,0-1 1 0 0,20 14 0 0 0,-25-20 17 0 0,1 0 0 0 0,-1 0 1 0 0,1-1-1 0 0,0 1 1 0 0,0-1-1 0 0,0-1 0 0 0,0 1 1 0 0,7 0-1 0 0,6 0-122 0 0,25-1 0 0 0,-35-1 233 0 0,-3 0-26 0 0,0-1 0 0 0,0 0-1 0 0,0 0 1 0 0,0 0-1 0 0,0 0 1 0 0,0-1 0 0 0,0 0-1 0 0,0 0 1 0 0,-1-1 0 0 0,1 0-1 0 0,10-6 1 0 0,-8 2 36 0 0,1 0-1 0 0,-1 0 1 0 0,0-1 0 0 0,-1 0 0 0 0,13-16-1 0 0,-15 15 87 0 0,0 0 0 0 0,0-1-1 0 0,0 0 1 0 0,-1 0-1 0 0,-1 0 1 0 0,0 0 0 0 0,0-1-1 0 0,-1 1 1 0 0,0-1-1 0 0,-1 1 1 0 0,0-1 0 0 0,-1-19-1 0 0,-3 17 72 0 0,1 0 0 0 0,-1 0 0 0 0,-1 1 0 0 0,0-1 0 0 0,-7-12 0 0 0,7 19-143 0 0,0-1 0 0 0,-1 1 0 0 0,1 0 0 0 0,-1 0 0 0 0,-1 1 0 0 0,1-1 0 0 0,-1 1 0 0 0,0 0 0 0 0,0 1 0 0 0,0-1 0 0 0,-1 1 0 0 0,0 0 0 0 0,0 1 0 0 0,0 0 0 0 0,-12-4 0 0 0,-1 1-40 0 0,-1 1-1 0 0,0 1 1 0 0,-23-2-1 0 0,36 6-291 0 0,1 0 0 0 0,0 0 0 0 0,0 1-1 0 0,0 0 1 0 0,-11 3 0 0 0,14-3-267 0 0,0 0 1 0 0,0 1-1 0 0,0 0 1 0 0,0 0-1 0 0,1 0 1 0 0,-1 0-1 0 0,1 0 0 0 0,-1 1 1 0 0,1 0-1 0 0,-5 4 1 0 0,2 4-6788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22.7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69 128 13824 0 0,'23'-8'1246'0'0,"-23"7"-1033"0"0,0 1 1 0 0,0-1-1 0 0,0 1 0 0 0,0-1 0 0 0,0 1 1 0 0,0-1-1 0 0,-1 0 0 0 0,1 1 0 0 0,0-1 1 0 0,0 1-1 0 0,0-1 0 0 0,0 1 0 0 0,-1-1 1 0 0,1 1-1 0 0,0-1 0 0 0,0 1 1 0 0,-1-1-1 0 0,1 1 0 0 0,-1-1 0 0 0,1 1 1 0 0,0-1-1 0 0,-1 1 0 0 0,1 0 0 0 0,-1-1 1 0 0,1 1-1 0 0,-1 0 0 0 0,1-1 0 0 0,-1 1 1 0 0,1 0-1 0 0,-1-1 0 0 0,1 1 0 0 0,-1 0 1 0 0,1 0-1 0 0,-1 0 0 0 0,0 0 0 0 0,-4 2-89 0 0,1 0 0 0 0,0 0 0 0 0,0 0 0 0 0,0 1 0 0 0,0 0 0 0 0,1 0 0 0 0,-1 0 0 0 0,1 0 0 0 0,0 1 0 0 0,0-1 0 0 0,0 1 0 0 0,0 0 0 0 0,0 0 0 0 0,1 0 0 0 0,0 0 0 0 0,0 0 0 0 0,0 0 0 0 0,0 1 0 0 0,1-1 0 0 0,-2 7 0 0 0,-5 10-203 0 0,7-19 87 0 0,0 0 0 0 0,0 1 0 0 0,0-1 1 0 0,0 0-1 0 0,0 1 0 0 0,1-1 0 0 0,-1 0 0 0 0,1 1 0 0 0,-1-1 0 0 0,1 1 1 0 0,0-1-1 0 0,0 1 0 0 0,0 3 0 0 0,21 72-196 0 0,-18-71 97 0 0,0-1 0 0 0,0 0 0 0 0,1 0 0 0 0,0 0 0 0 0,0 0 0 0 0,0-1 0 0 0,1 0 1 0 0,-1 0-1 0 0,1 0 0 0 0,0 0 0 0 0,10 6 0 0 0,-8-6 34 0 0,1 0-1 0 0,0 0 1 0 0,0-1 0 0 0,0 0-1 0 0,0 0 1 0 0,1-1 0 0 0,-1 0 0 0 0,13 2-1 0 0,-15-4-13 0 0,1 0 1 0 0,-1 0-1 0 0,0-1 0 0 0,0 0 0 0 0,1-1 0 0 0,-1 1 0 0 0,0-1 1 0 0,0 0-1 0 0,0 0 0 0 0,0-1 0 0 0,0 0 0 0 0,0 0 0 0 0,0 0 1 0 0,-1-1-1 0 0,1 0 0 0 0,-1 0 0 0 0,0 0 0 0 0,1-1 0 0 0,-1 0 1 0 0,-1 0-1 0 0,1 0 0 0 0,6-9 0 0 0,-6 8 258 0 0,0-1 0 0 0,0 1 0 0 0,11-9 0 0 0,-10 9-26 0 0,0 0 0 0 0,-1 0 0 0 0,10-11 0 0 0,-6 4-37 0 0,0 0-41 0 0,-1 1 0 0 0,0-2 0 0 0,0 1 1 0 0,-1-1-1 0 0,-1 0 0 0 0,7-19 1 0 0,16-49 2017 0 0,-28 78-2072 0 0,-1 0 0 0 0,1 1 1 0 0,-1-1-1 0 0,0 0 0 0 0,0 0 0 0 0,0 0 0 0 0,0 1 1 0 0,-1-1-1 0 0,1 0 0 0 0,-1 0 0 0 0,-1-4 1 0 0,-1 0 40 0 0,1-1 1 0 0,-9-12 0 0 0,10 18-67 0 0,-1 0 1 0 0,0 0 0 0 0,1 0-1 0 0,-1 1 1 0 0,0-1 0 0 0,0 0 0 0 0,0 1-1 0 0,0 0 1 0 0,0-1 0 0 0,-1 1 0 0 0,1 0-1 0 0,-5-1 1 0 0,0-1 11 0 0,-6-2-348 0 0,0 1 1 0 0,0 0 0 0 0,0 1-1 0 0,-1 1 1 0 0,1 0-1 0 0,-1 1 1 0 0,0 0-1 0 0,1 1 1 0 0,-1 0-1 0 0,0 2 1 0 0,-13 2 0 0 0,7 0-1327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7:23.4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133 94 11520 0 0,'0'0'528'0'0,"-5"3"170"0"0,2-1-592 0 0,-56 34 5483 0 0,53-32-5168 0 0,1 0 1 0 0,0 1 0 0 0,-1-1-1 0 0,1 1 1 0 0,1 1 0 0 0,-1-1-1 0 0,-6 10 1 0 0,10-12-295 0 0,0 1 0 0 0,0 0 0 0 0,0-1 0 0 0,0 1 0 0 0,0 0 1 0 0,1 0-1 0 0,0-1 0 0 0,0 1 0 0 0,0 4 0 0 0,-2 17 22 0 0,2-2-95 0 0,0-20-54 0 0,0 0 0 0 0,0-1 0 0 0,0 1 0 0 0,0 0 0 0 0,0 0 0 0 0,0 0 0 0 0,-1-1-1 0 0,0 4 1 0 0,-1-1 0 0 0,1-1 0 0 0,-1-1 0 0 0,1 1 0 0 0,0-1 0 0 0,1 0 0 0 0,-1 1 0 0 0,0 5 0 0 0,1-8 0 0 0,0 1 0 0 0,1 0 0 0 0,-1-1 0 0 0,0 1 0 0 0,1-1 0 0 0,-1 1 0 0 0,1 0 0 0 0,0-1 0 0 0,0 1 0 0 0,-1-1 0 0 0,1 0 0 0 0,0 1 0 0 0,0-1 0 0 0,0 1 0 0 0,0-1 0 0 0,1 0 0 0 0,-1 0 0 0 0,2 1 0 0 0,6 7 0 0 0,-6-6 0 0 0,0-1 0 0 0,0 1 0 0 0,0-1 0 0 0,0 1 0 0 0,0-1 0 0 0,1 0 0 0 0,-1 0 0 0 0,1-1 0 0 0,-1 1 0 0 0,8 1 0 0 0,-3-1 26 0 0,1-1-1 0 0,-1 0 1 0 0,1 0-1 0 0,0-1 0 0 0,-1 0 1 0 0,1-1-1 0 0,0 0 1 0 0,-1 0-1 0 0,0-1 1 0 0,1 0-1 0 0,-1 0 0 0 0,0-1 1 0 0,0 0-1 0 0,0-1 1 0 0,0 0-1 0 0,0 0 1 0 0,11-9-1 0 0,-8 5 232 0 0,1-1-1 0 0,-2 0 1 0 0,1-1-1 0 0,-1 0 1 0 0,-1 0-1 0 0,0-1 1 0 0,0-1 0 0 0,-1 0-1 0 0,-1 0 1 0 0,7-14-1 0 0,-9 14 119 0 0,0 0 0 0 0,4-18 0 0 0,-7 25-275 0 0,-1 0 0 0 0,0-1 1 0 0,-1 1-1 0 0,1-1 1 0 0,-1 1-1 0 0,0 0 0 0 0,-1-1 1 0 0,0-6-1 0 0,-1 3 4 0 0,-1 1-1 0 0,1-1 1 0 0,-1 1 0 0 0,-5-10-1 0 0,6 15-91 0 0,1 0 0 0 0,-1 0 1 0 0,0 1-1 0 0,0-1 0 0 0,0 1 0 0 0,0-1 0 0 0,-1 1 0 0 0,1 0 0 0 0,-1-1 0 0 0,1 1 1 0 0,-1 0-1 0 0,0 1 0 0 0,0-1 0 0 0,-5-2 0 0 0,2 2-1 0 0,-9-5-50 0 0,0 2 0 0 0,-1 0 0 0 0,1 1 0 0 0,-1 0 0 0 0,0 1 1 0 0,-23-1-1 0 0,22 4-353 0 0,0 1 0 0 0,0 1 0 0 0,-30 7 0 0 0,8 5-8035 0 0,26-10 228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8:59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91 1376 0 0,'3'-5'341'0'0,"0"-1"-1210"0"0,-2 0 3256 0 0,0-6 3838 0 0,-7-26 1712 0 0,6 37-7842 0 0,0 0 0 0 0,0 1 1 0 0,-1-1-1 0 0,1 0 0 0 0,0 0 0 0 0,-1 0 1 0 0,1 1-1 0 0,0-1 0 0 0,-1 0 0 0 0,1 0 1 0 0,-1 1-1 0 0,1-1 0 0 0,-1 0 1 0 0,0 1-1 0 0,1-1 0 0 0,-1 1 0 0 0,0-1 1 0 0,1 1-1 0 0,-3-2 0 0 0,2 1 810 0 0,-13-2 1743 0 0,0 1-1843 0 0,12 1-696 0 0,0 1 1 0 0,0-1-1 0 0,0 1 1 0 0,0-1-1 0 0,1 1 0 0 0,-1 0 1 0 0,0 0-1 0 0,0 0 0 0 0,0 0 1 0 0,-3 1-1 0 0,-11 3 449 0 0,11-3-484 0 0,0 0 1 0 0,-1 0 0 0 0,1 1-1 0 0,1 0 1 0 0,-1 0 0 0 0,0 0-1 0 0,0 0 1 0 0,-5 5 0 0 0,3-2-63 0 0,0 0 0 0 0,1 1 1 0 0,-11 12-1 0 0,14-15-9 0 0,1 1 0 0 0,0-1 0 0 0,0 1 0 0 0,0 0 0 0 0,0 0 0 0 0,1-1 0 0 0,-1 1 0 0 0,1 0 0 0 0,0 1 0 0 0,0 4 0 0 0,-1 2-3 0 0,0 0 0 0 0,1-1 0 0 0,1 1 0 0 0,0 0 0 0 0,0-1 0 0 0,4 20 0 0 0,3 0-5 0 0,-5-19-5 0 0,0-1 0 0 0,1 1 0 0 0,0 0 0 0 0,1-1 0 0 0,0 0 0 0 0,1 0 0 0 0,9 16 0 0 0,-11-22-1 0 0,0 0 0 0 0,0 0 0 0 0,0 0 0 0 0,1 0 0 0 0,-1-1 0 0 0,1 0 0 0 0,0 1 0 0 0,0-1 0 0 0,0-1 0 0 0,0 1 0 0 0,0-1 0 0 0,1 1-1 0 0,-1-1 1 0 0,1 0 0 0 0,0-1 0 0 0,0 1 0 0 0,-1-1 0 0 0,1 0 0 0 0,0 0 0 0 0,0-1 0 0 0,5 1 0 0 0,-7-1-176 0 0,0 0-1 0 0,0 0 0 0 0,0 0 1 0 0,0 0-1 0 0,0-1 0 0 0,0 1 1 0 0,0-1-1 0 0,-1 0 0 0 0,1 0 1 0 0,0 0-1 0 0,0 0 0 0 0,-1-1 1 0 0,1 1-1 0 0,-1 0 0 0 0,1-1 1 0 0,-1 0-1 0 0,0 0 0 0 0,1 0 1 0 0,2-3-1 0 0,4-6-1771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8:5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4608 0 0,'0'0'18246'0'0,"0"2"-17715"0"0,0 16 200 0 0,0 0-356 0 0,0 1 0 0 0,1-1 1 0 0,5 24-1 0 0,-3-24-233 0 0,2 36 0 0 0,-5-48-124 0 0,5 31 94 0 0,15 70 0 0 0,-15-85-104 0 0,8 41-385 0 0,-13-63 264 0 0,4 16 84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0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 11976 0 0,'0'0'4030'0'0,"-2"7"-1063"0"0,1-3-2413 0 0,0-1 0 0 0,0 0 1 0 0,-1 0-1 0 0,1 0 0 0 0,-3 4 1 0 0,2-5-342 0 0,1 1 1 0 0,-1 0 0 0 0,1-1-1 0 0,0 1 1 0 0,0 0 0 0 0,0 0-1 0 0,0 0 1 0 0,0 0 0 0 0,0 4-1 0 0,3 10-24 0 0,0 0 0 0 0,1 0-1 0 0,1 0 1 0 0,1 0 0 0 0,13 30-1 0 0,9 11-188 0 0,-25-54-34 0 0,1 0 0 0 0,-1-1 0 0 0,1 1 0 0 0,0-1 0 0 0,0 1 0 0 0,0-1 0 0 0,0 0 0 0 0,1 0 0 0 0,4 3 0 0 0,36 19-343 0 0,-41-24 374 0 0,-1 0 0 0 0,0 0-1 0 0,-1-1 1 0 0,1 1 0 0 0,0 0-1 0 0,0-1 1 0 0,0 0-1 0 0,0 1 1 0 0,0-1 0 0 0,0 0-1 0 0,0 0 1 0 0,0 0 0 0 0,0 0-1 0 0,-1-1 1 0 0,1 1-1 0 0,0 0 1 0 0,0-1 0 0 0,0 1-1 0 0,0-1 1 0 0,0 0-1 0 0,-1 1 1 0 0,1-1 0 0 0,0 0-1 0 0,-1 0 1 0 0,1 0-1 0 0,0-1 1 0 0,1 0 0 0 0,0-1-11 0 0,0 0 1 0 0,0 0-1 0 0,0-1 1 0 0,0 1 0 0 0,-1-1-1 0 0,1 0 1 0 0,-1 0 0 0 0,0 0-1 0 0,3-7 1 0 0,-1-3-65 0 0,0 0 1 0 0,2-20-1 0 0,2-10-32 0 0,-6 37 110 0 0,-1 0 0 0 0,-1 0 0 0 0,0 0 0 0 0,0 0 0 0 0,-1-11 0 0 0,0-7 0 0 0,3 22 0 0 0,2 6 0 0 0,2 5-12 0 0,0 6 2 0 0,1 0 0 0 0,-2 0 0 0 0,0 1 0 0 0,0 0 0 0 0,2 18 0 0 0,-4-23 10 0 0,0 0 0 0 0,8 17 0 0 0,-2-4 0 0 0,-7-19-8 0 0,0 1 0 0 0,1-1 0 0 0,-1 0 0 0 0,1 1 0 0 0,5 6 0 0 0,3 4-345 0 0,-4 3-361 0 0,-5-10-811 0 0,3 4-6258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0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6912 0 0,'0'0'528'0'0,"0"1"-342"0"0,0 1 169 0 0,0 0 438 0 0,1 0 0 0 0,-1 0 0 0 0,1 1 1 0 0,0-1-1 0 0,0 0 0 0 0,0 0 0 0 0,0 0 0 0 0,0 0 0 0 0,2 2 0 0 0,5 13 1528 0 0,21 57 1405 0 0,-15-33-2999 0 0,-9-27-377 0 0,8 29 0 0 0,-6-10-162 0 0,16 89 460 0 0,-5-43-369 0 0,-14-70-258 0 0,1-19-34 0 0,-2-4-42 0 0,0-1 0 0 0,0-22 0 0 0,0 5-7 0 0,-1 21 39 0 0,5-34-20 0 0,-6 41 36 0 0,0-1 0 0 0,0 1 0 0 0,1 0 0 0 0,0 0 0 0 0,-1 1 1 0 0,1-1-1 0 0,1 0 0 0 0,2-4 0 0 0,-3 6-9 0 0,1 0 0 0 0,-1 0 0 0 0,1 1 0 0 0,-1-1 0 0 0,1 1 0 0 0,0 0 1 0 0,0-1-1 0 0,-1 1 0 0 0,1 0 0 0 0,0 1 0 0 0,0-1 0 0 0,0 0 0 0 0,0 1 0 0 0,0 0 0 0 0,5 0 0 0 0,10-3-188 0 0,14 2 92 0 0,-22 1 104 0 0,-10 0 8 0 0,1 0 0 0 0,0 0 0 0 0,-1 0 0 0 0,1 0 0 0 0,0 0 0 0 0,-1 0 0 0 0,1 0 0 0 0,-1 0 0 0 0,1 0 0 0 0,0 0 0 0 0,-1 0 0 0 0,1 0 0 0 0,0 1 0 0 0,-1-1 0 0 0,1 0 0 0 0,-1 0 0 0 0,1 1 0 0 0,0-1 0 0 0,-1 0 0 0 0,1 1 0 0 0,-1-1 0 0 0,1 0 0 0 0,-1 1 0 0 0,1-1 0 0 0,-1 1 0 0 0,0-1 0 0 0,1 1 0 0 0,-1-1 0 0 0,0 1 0 0 0,1-1 0 0 0,-1 1 0 0 0,0-1 0 0 0,1 1 0 0 0,-1 0 0 0 0,0-1 0 0 0,0 1 0 0 0,0 0 0 0 0,0-1 0 0 0,1 1 0 0 0,-1-1 0 0 0,0 1 0 0 0,0 1 0 0 0,0 2 0 0 0,12 21 191 0 0,5 14 475 0 0,-16-36-629 0 0,-1 1 1 0 0,1-1-1 0 0,0 0 0 0 0,-1 0 0 0 0,0 0 1 0 0,0 0-1 0 0,0 0 0 0 0,0 1 0 0 0,0-1 1 0 0,-1 0-1 0 0,0 4 0 0 0,-1-3-4 0 0,-2 10 207 0 0,-4 25-1 0 0,7-35-227 0 0,0 0 0 0 0,0-1 0 0 0,0 1 0 0 0,-1-1 0 0 0,1 1 0 0 0,-1-1 0 0 0,0 0-1 0 0,0 1 1 0 0,0-1 0 0 0,0 0 0 0 0,-1 0 0 0 0,1-1 0 0 0,-1 1 0 0 0,0 0 0 0 0,0-1 0 0 0,0 0 0 0 0,0 0-1 0 0,0 0 1 0 0,-6 3 0 0 0,6-3-14 0 0,0-1 0 0 0,0 1-1 0 0,-1-1 1 0 0,1 1-1 0 0,0-1 1 0 0,-1 0 0 0 0,1-1-1 0 0,-1 1 1 0 0,1-1-1 0 0,-1 1 1 0 0,1-1 0 0 0,-1 0-1 0 0,0 0 1 0 0,1-1 0 0 0,-1 1-1 0 0,1-1 1 0 0,-1 1-1 0 0,1-1 1 0 0,-1 0 0 0 0,-3-2-1 0 0,4 1-126 0 0,1 1 0 0 0,-1 0-1 0 0,1-1 1 0 0,-1 0 0 0 0,1 1 0 0 0,0-1-1 0 0,0 0 1 0 0,0 0 0 0 0,0 0-1 0 0,0 0 1 0 0,1 0 0 0 0,-1-1-1 0 0,1 1 1 0 0,-1-1 0 0 0,1 1 0 0 0,0-1-1 0 0,0 1 1 0 0,0-1 0 0 0,0 1-1 0 0,0-1 1 0 0,1 0 0 0 0,-1 0 0 0 0,1 1-1 0 0,0-1 1 0 0,-1 0 0 0 0,1 0-1 0 0,1 0 1 0 0,-1 1 0 0 0,0-1 0 0 0,1 0-1 0 0,0-2 1 0 0,3-10-1754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1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3 2304 0 0,'0'0'19319'0'0,"-5"0"-16899"0"0,2-1-2223 0 0,0 0 0 0 0,0 1 0 0 0,0 0 0 0 0,0 0 0 0 0,0 0 0 0 0,0 0 0 0 0,0 0 0 0 0,0 0 0 0 0,1 1 0 0 0,-1 0 0 0 0,-3 0 0 0 0,-34 14 434 0 0,35-12-608 0 0,-1 0 0 0 0,1 0 1 0 0,-1 1-1 0 0,1 0 0 0 0,0 0 1 0 0,0 0-1 0 0,1 1 0 0 0,-6 6 0 0 0,2-2-27 0 0,2 1 0 0 0,-1-1 0 0 0,-8 19 0 0 0,15-26 0 0 0,-1-1-1 0 0,1 1 1 0 0,0-1 0 0 0,-1 1-1 0 0,1 0 1 0 0,0-1 0 0 0,0 1-1 0 0,0 0 1 0 0,0-1 0 0 0,0 1-1 0 0,1-1 1 0 0,-1 1-1 0 0,0 0 1 0 0,1-1 0 0 0,-1 1-1 0 0,1-1 1 0 0,0 1 0 0 0,-1-1-1 0 0,2 2 1 0 0,22 31-56 0 0,-13-19 53 0 0,-8-12 0 0 0,-1 0 0 0 0,1-1 0 0 0,-1 1 1 0 0,1-1-1 0 0,0 0 0 0 0,0 0 1 0 0,5 3-1 0 0,17 13-53 0 0,-18-11 55 0 0,4 3 4 0 0,1 2 0 0 0,-2 0 0 0 0,0 0-1 0 0,0 1 1 0 0,9 17 0 0 0,-15-23 8 0 0,0 0 0 0 0,-1 0 0 0 0,0 1-1 0 0,0-1 1 0 0,-1 1 0 0 0,0 0 0 0 0,0 0-1 0 0,-1 0 1 0 0,0 0 0 0 0,0 11 0 0 0,-1-11 9 0 0,0-4-2 0 0,0 0-1 0 0,0-1 1 0 0,0 1 0 0 0,-1 0-1 0 0,1 0 1 0 0,-2 4 0 0 0,1-6-8 0 0,0-1 0 0 0,1 1 0 0 0,-1 0 0 0 0,0-1-1 0 0,-1 1 1 0 0,1-1 0 0 0,0 1 0 0 0,0-1 0 0 0,-1 0 0 0 0,1 1 0 0 0,0-1 0 0 0,-1 0 0 0 0,1 0 0 0 0,-1 0 0 0 0,0 0 0 0 0,-2 1 0 0 0,-4 2-4 0 0,-3 2-119 0 0,-1-1 0 0 0,-17 6 0 0 0,-17 4-2045 0 0,22-6-3669 0 0,1-1-2298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2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 10136 0 0,'0'0'777'0'0,"1"-1"-505"0"0,38-21 7696 0 0,-36 21-7546 0 0,-1-1 1 0 0,1 0 0 0 0,-1 1-1 0 0,0-1 1 0 0,1 0-1 0 0,-1 0 1 0 0,3-4 0 0 0,-4 4-212 0 0,1 0 0 0 0,-1 0 0 0 0,1 1 0 0 0,0-1 0 0 0,-1 1 0 0 0,1 0 0 0 0,0-1 0 0 0,0 1 0 0 0,3-2 1 0 0,-3 3 229 0 0,-1-1-66 0 0,2-2-223 0 0,-2 2 402 0 0,0 21-349 0 0,0-15-272 0 0,-1 0 1 0 0,0 0 0 0 0,0 0-1 0 0,0 0 1 0 0,0 0 0 0 0,-2 7-1 0 0,-2 0-264 0 0,1-2-565 0 0,0 0 0 0 0,0 0 0 0 0,1 1 0 0 0,1-1 1 0 0,-1 17-1 0 0,2-25 877 0 0,1 0 1 0 0,-1-1-1 0 0,1 1 1 0 0,-1-1-1 0 0,1 1 1 0 0,-1-1-1 0 0,1 1 1 0 0,0-1-1 0 0,0 1 1 0 0,0-1-1 0 0,0 1 1 0 0,0-1-1 0 0,0 0 1 0 0,0 0-1 0 0,1 0 1 0 0,2 3-1 0 0,21 12 862 0 0,-11-6-71 0 0,-13-8-666 0 0,0-1 0 0 0,1 0 0 0 0,-1 0 0 0 0,1 0 0 0 0,-1 0 0 0 0,1 0 0 0 0,-1 0 0 0 0,3 1 0 0 0,-2-1-51 0 0,-1-1-1 0 0,0 1 1 0 0,1 0-1 0 0,-1 0 0 0 0,0 0 1 0 0,0 0-1 0 0,1 0 1 0 0,-1 0-1 0 0,2 3 0 0 0,3 3 570 0 0,-6-7-610 0 0,0 1 0 0 0,0-1 0 0 0,0 0-1 0 0,0 1 1 0 0,0-1 0 0 0,0 1 0 0 0,0-1 0 0 0,0 0-1 0 0,0 1 1 0 0,0-1 0 0 0,0 0 0 0 0,0 1 0 0 0,1-1-1 0 0,-1 1 1 0 0,0-1 0 0 0,0 0 0 0 0,0 1 0 0 0,0-1-1 0 0,1 0 1 0 0,-1 1 0 0 0,0-1 0 0 0,0 0-1 0 0,1 0 1 0 0,-1 1 0 0 0,0-1 0 0 0,1 1 11 0 0,-1-1 0 0 0,1 1 0 0 0,-1-1 0 0 0,0 1 0 0 0,1-1 0 0 0,-1 1 0 0 0,0-1 0 0 0,1 1 0 0 0,-1 0 0 0 0,0-1 0 0 0,0 1 1 0 0,0-1-1 0 0,1 1 0 0 0,-1 0 0 0 0,0-1 0 0 0,0 1 0 0 0,0 0 0 0 0,0 0 0 0 0,-2 4-12 0 0,-1 0-1 0 0,1 0 1 0 0,-1 0 0 0 0,0-1-1 0 0,0 1 1 0 0,-1-1 0 0 0,1 1-1 0 0,-1-1 1 0 0,0-1 0 0 0,0 1-1 0 0,0 0 1 0 0,-1-1 0 0 0,1 0-1 0 0,-1 0 1 0 0,0 0 0 0 0,1-1-1 0 0,-1 1 1 0 0,-1-1 0 0 0,-8 2-1 0 0,-1 0-366 0 0,9-2-344 0 0,0 0 0 0 0,0-1 0 0 0,0 0 0 0 0,0 0 0 0 0,-7-1 0 0 0,-4 0-6735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1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43 5984 0 0,'0'14'6176'0'0,"-5"-41"1365"0"0,5 25-6437 0 0,0 7 792 0 0,0 7-1361 0 0,0-1 0 0 0,4 23 0 0 0,5 36-250 0 0,6 35-168 0 0,-8-47-82 0 0,6 44-35 0 0,-9-43-93 0 0,-4-61 83 0 0,0 1 0 0 0,0 0 0 0 0,0 0 0 0 0,0-1 0 0 0,1 1 0 0 0,-1 0 0 0 0,0 0 0 0 0,1 0 0 0 0,-1 0 0 0 0,2-3 0 0 0,3-9-35 0 0,-5 8 37 0 0,0 1-1 0 0,0-1 0 0 0,0 0 0 0 0,-2-6 1 0 0,0-13-21 0 0,1-30 5 0 0,3 1 0 0 0,14-88 0 0 0,-11 119 24 0 0,16-43 0 0 0,-18 56 19 0 0,11-24 184 0 0,-13 31-189 0 0,0 0-1 0 0,0 1 0 0 0,0-1 0 0 0,0 0 0 0 0,0 1 1 0 0,0-1-1 0 0,1 1 0 0 0,-1 0 0 0 0,0-1 0 0 0,1 1 0 0 0,-1 0 1 0 0,1 0-1 0 0,0 0 0 0 0,2-2 0 0 0,-2 3 247 0 0,-1 1-223 0 0,0 1 0 0 0,0-1 0 0 0,1 1 1 0 0,-1-1-1 0 0,1 0 0 0 0,-1 0 0 0 0,1 0 0 0 0,2 2 0 0 0,-2-1-5 0 0,2 1-5 0 0,0 0 1 0 0,-1 1-1 0 0,1-1 1 0 0,-1 1-1 0 0,0 0 1 0 0,0 0-1 0 0,0 1 1 0 0,-1-1-1 0 0,3 6 1 0 0,18 48 111 0 0,-19-46-97 0 0,16 64-30 0 0,-9-33-14 0 0,15 77 2 0 0,-17-75 0 0 0,8 24-504 0 0,-16-47 11 0 0,-1-12-3766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2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12896 0 0,'1'1'4327'0'0,"0"0"-4073"0"0,1 0 0 0 0,-1 0 0 0 0,1 0 0 0 0,-1 0 0 0 0,1 0 0 0 0,-1 0 0 0 0,1 0 0 0 0,0-1 0 0 0,-1 1 0 0 0,1-1 0 0 0,0 1 0 0 0,-1-1 0 0 0,1 0 0 0 0,0 0 0 0 0,0 0 0 0 0,2 0 0 0 0,33-5 1734 0 0,-18 2-1074 0 0,33-8 338 0 0,-38 8-1708 0 0,1 0 1 0 0,-1 0-1 0 0,19 0 1 0 0,-20 3-723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2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18 140 9216 0 0,'-1'2'460'0'0,"1"0"1"0"0,-1 0 0 0 0,1 0-1 0 0,-1 0 1 0 0,1 0 0 0 0,0 0-1 0 0,0 1 1 0 0,0-1 0 0 0,0 0 0 0 0,0 0-1 0 0,0 0 1 0 0,1 0 0 0 0,-1 0-1 0 0,1 0 1 0 0,-1 0 0 0 0,1 0-1 0 0,1 3 1 0 0,0 2 636 0 0,10 70 2354 0 0,-2-10-2877 0 0,-9-63-553 0 0,2 8 18 0 0,0 1 1 0 0,-1-1-1 0 0,-1 1 0 0 0,0-1 1 0 0,-1 24-1 0 0,-1-18-56 0 0,1-16-76 0 0,-1-4-871 0 0,-3-4 559 0 0,1-2 1 0 0,0 1-1 0 0,0 0 1 0 0,1 0-1 0 0,0-1 1 0 0,-2-11-1 0 0,-2-52-740 0 0,2 26 1030 0 0,3 31 317 0 0,1-1 1 0 0,1 1 0 0 0,0-1 0 0 0,1 1-1 0 0,0 0 1 0 0,5-17 0 0 0,0 4 504 0 0,-4 16-324 0 0,0 1-1 0 0,1 0 0 0 0,1 0 0 0 0,0 1 0 0 0,0-1 1 0 0,1 1-1 0 0,0 0 0 0 0,14-14 0 0 0,-17 19-171 0 0,1 1-1 0 0,0 0 0 0 0,0 0 1 0 0,1 1-1 0 0,-1 0 1 0 0,0-1-1 0 0,1 1 0 0 0,0 1 1 0 0,6-3-1 0 0,-9 3 160 0 0,0 2-96 0 0,4 1-88 0 0,-5-2-157 0 0,0 0 0 0 0,1 1 0 0 0,-1-1 0 0 0,0 0 0 0 0,0 1 0 0 0,0-1 0 0 0,0 1 0 0 0,0-1 0 0 0,0 1 0 0 0,0 0 0 0 0,0-1 0 0 0,0 1 0 0 0,0 0 0 0 0,0 0 0 0 0,0 0 0 0 0,0 0 0 0 0,0 0 0 0 0,-1 0 0 0 0,1 0 0 0 0,0 0 0 0 0,-1 0 0 0 0,1 0 0 0 0,-1 0 0 0 0,1 0 0 0 0,0 3 0 0 0,0 5-24 0 0,1 0-1 0 0,-1 0 0 0 0,-1 0 1 0 0,0 0-1 0 0,0 0 0 0 0,0 1 1 0 0,-3 10-1 0 0,1-1-107 0 0,0-9-140 0 0,1-1-1 0 0,-2 1 1 0 0,1-1-1 0 0,-1 0 1 0 0,-1 0-1 0 0,0 0 1 0 0,-6 12-1 0 0,6-8-266 0 0,-2 4-507 0 0,5-16 973 0 0,1 0 0 0 0,0-1 0 0 0,0 1 1 0 0,-1-1-1 0 0,1 1 0 0 0,0-1 0 0 0,-1 1 0 0 0,1-1 1 0 0,-1 0-1 0 0,1 1 0 0 0,-1-1 0 0 0,1 1 0 0 0,-1-1 1 0 0,1 0-1 0 0,-1 1 0 0 0,1-1 0 0 0,-1 0 0 0 0,1 0 0 0 0,-1 1 1 0 0,1-1-1 0 0,-1 0 0 0 0,0 0 0 0 0,1 0 0 0 0,-2 0 1 0 0,3 2-124 0 0,1 2 187 0 0,0-1 0 0 0,-1 1 1 0 0,1-1-1 0 0,1 0 0 0 0,-1 1 0 0 0,0-1 0 0 0,1 0 1 0 0,0-1-1 0 0,-1 1 0 0 0,1 0 0 0 0,0-1 0 0 0,1 1 1 0 0,-1-1-1 0 0,0 0 0 0 0,7 3 0 0 0,3 2 182 0 0,-9-4-62 0 0,1-1 1 0 0,0 0-1 0 0,0 0 0 0 0,7 2 0 0 0,-8-3-34 0 0,0 0 0 0 0,-1 0 0 0 0,1 0 0 0 0,-1 1 0 0 0,1-1 0 0 0,-1 1 0 0 0,0 0 0 0 0,0 0 1 0 0,5 4-1 0 0,9 8 556 0 0,-11-10-546 0 0,-1 1 0 0 0,0-1 0 0 0,8 10-1 0 0,-12-12-115 0 0,0-1 0 0 0,0 1-1 0 0,0 0 1 0 0,0 0-1 0 0,0 0 1 0 0,0 0 0 0 0,0-1-1 0 0,-1 1 1 0 0,1 0-1 0 0,-1 0 1 0 0,1 0 0 0 0,-1 0-1 0 0,0 1 1 0 0,0-1-1 0 0,0 0 1 0 0,0 0 0 0 0,0 2-1 0 0,0-1 3 0 0,-2 9 5 0 0,-1 0 1 0 0,-3 13 0 0 0,5-22 61 0 0,-1 1 0 0 0,1-1 1 0 0,-1 1-1 0 0,0-1 0 0 0,0 0 0 0 0,0 0 1 0 0,0 0-1 0 0,0 0 0 0 0,-1 0 1 0 0,1 0-1 0 0,-5 3 0 0 0,-2 1-68 0 0,0-1-1 0 0,0 0 0 0 0,0-1 1 0 0,-1 0-1 0 0,0 0 0 0 0,0-1 1 0 0,0 0-1 0 0,0-1 1 0 0,-1 0-1 0 0,0-1 0 0 0,1 0 1 0 0,-1-1-1 0 0,0 0 0 0 0,0-1 1 0 0,1 0-1 0 0,-1 0 0 0 0,-13-3 1 0 0,19 2-34 0 0,-3 0-519 0 0,0-1-1 0 0,0 0 1 0 0,1 0-1 0 0,-1-1 1 0 0,-12-6-1 0 0,3 1-1010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3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268 40 1840 0 0,'-1'-7'2892'0'0,"-13"3"8430"0"0,12 4-11066 0 0,-19-9 3156 0 0,15 5-2901 0 0,-1 2 0 0 0,1-1 0 0 0,-1 1 0 0 0,0 0-1 0 0,1 0 1 0 0,-1 0 0 0 0,-10 0 0 0 0,16 2-489 0 0,-5 0 81 0 0,-1 0 1 0 0,1 0-1 0 0,-1 0 0 0 0,1 1 1 0 0,0-1-1 0 0,-1 2 1 0 0,1-1-1 0 0,0 1 1 0 0,0 0-1 0 0,0 0 0 0 0,0 0 1 0 0,-10 7-1 0 0,10-4-107 0 0,-1 0-1 0 0,1 1 1 0 0,1 0-1 0 0,-1 0 1 0 0,1 1 0 0 0,0 0-1 0 0,0 0 1 0 0,1 0-1 0 0,0 0 1 0 0,-3 8-1 0 0,2-4-35 0 0,2-3 8 0 0,1 0 0 0 0,1 0 0 0 0,-1 0 1 0 0,1 0-1 0 0,1 1 0 0 0,0 11 0 0 0,0-15 31 0 0,0-1 0 0 0,1 0 0 0 0,-1 0 0 0 0,1 0 0 0 0,0 0 0 0 0,0 0 0 0 0,0 0 0 0 0,1 0 0 0 0,0 0 0 0 0,-1 0 0 0 0,1-1 0 0 0,4 6 0 0 0,1 0-6 0 0,0 0 0 0 0,1-1 1 0 0,10 8-1 0 0,1 3-6 0 0,-12-13 8 0 0,-1 0-1 0 0,1-1 1 0 0,0 1 0 0 0,0-1-1 0 0,1-1 1 0 0,0 1 0 0 0,0-1-1 0 0,0-1 1 0 0,0 0 0 0 0,0 0-1 0 0,1 0 1 0 0,-1-1 0 0 0,13 2-1 0 0,16 1 34 0 0,-27-3-277 0 0,-1-1 0 0 0,1 1 0 0 0,-1-2 0 0 0,13 0 0 0 0,0-3-1102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4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 10592 0 0,'-1'1'2760'0'0,"-11"36"3767"0"0,11-31-6254 0 0,0 0-1 0 0,0-1 0 0 0,1 1 1 0 0,0 0-1 0 0,0 0 1 0 0,0 0-1 0 0,1 0 0 0 0,2 6 1 0 0,-1 7-81 0 0,4 25 114 0 0,17 66-1 0 0,-11-61-296 0 0,-8-28-39 0 0,-4-15-34 0 0,1 0-1 0 0,1 0 0 0 0,-1 0 1 0 0,4 7-1 0 0,0-1-1432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4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3680 0 0,'1'1'355'0'0,"-1"0"0"0"0,1 0-1 0 0,-1-1 1 0 0,1 1 0 0 0,-1-1 0 0 0,1 1 0 0 0,0-1 0 0 0,-1 1 0 0 0,1-1 0 0 0,0 1-1 0 0,-1-1 1 0 0,1 1 0 0 0,0-1 0 0 0,0 0 0 0 0,0 1 0 0 0,-1-1 0 0 0,1 0-1 0 0,0 0 1 0 0,0 0 0 0 0,0 0 0 0 0,-1 0 0 0 0,1 0 0 0 0,0 0 0 0 0,1 0-1 0 0,27-2 5767 0 0,-12 0-4339 0 0,65 6 2298 0 0,-80-4-3744 0 0,0 1-15 0 0,5 5-219 0 0,0 0-1 0 0,1-1 0 0 0,8 6 0 0 0,22 15-122 0 0,-31-20 97 0 0,0 1 1 0 0,0 0-1 0 0,-1 1 0 0 0,0 0 0 0 0,-1 0 1 0 0,0 0-1 0 0,0 0 0 0 0,6 15 0 0 0,-5-7 77 0 0,-1 0-1 0 0,-1 0 0 0 0,0 0 1 0 0,2 20-1 0 0,-6-30-100 0 0,0 0-1 0 0,-1 0 1 0 0,1 0-1 0 0,-1 0 1 0 0,0 0-1 0 0,-1 0 1 0 0,1-1-1 0 0,-1 1 1 0 0,-4 7 0 0 0,-2 10 16 0 0,5-15-68 0 0,-1-1 0 0 0,1 0 0 0 0,-2 0 0 0 0,1-1 0 0 0,-10 13 0 0 0,7-11 0 0 0,0 1-118 0 0,0-2 1 0 0,0 1-1 0 0,-1-1 0 0 0,0 0 0 0 0,0-1 0 0 0,-1 0 1 0 0,-12 7-1 0 0,7-6-90 0 0,0-1-1 0 0,0 0 1 0 0,0-1 0 0 0,-21 5-1 0 0,30-9-116 0 0,1 0 0 0 0,-1 0-1 0 0,1-1 1 0 0,-1 0 0 0 0,1 0-1 0 0,-1 0 1 0 0,1 0 0 0 0,-1-1-1 0 0,1 1 1 0 0,-1-1 0 0 0,1-1-1 0 0,-7-1 1 0 0,1-8-7525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8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 7776 0 0,'-7'-1'298'0'0,"6"1"-281"0"0,1 0 0 0 0,0 0 0 0 0,-1 0 0 0 0,1 0 0 0 0,0 0 0 0 0,-1 0 0 0 0,1 0 0 0 0,-1 0-1 0 0,1 0 1 0 0,0 0 0 0 0,-1 0 0 0 0,1 0 0 0 0,0 0 0 0 0,-1 0 0 0 0,1 0 0 0 0,-1 0 0 0 0,1 1 0 0 0,0-1 0 0 0,-1 0 0 0 0,1 0 0 0 0,0 0-1 0 0,0 1 1 0 0,-1-1 0 0 0,1 0 0 0 0,0 0 0 0 0,-1 1 0 0 0,1-1 0 0 0,0 0 0 0 0,0 1 0 0 0,0-1 0 0 0,-1 1 0 0 0,-11 8 836 0 0,-10 3 2110 0 0,0-2-917 0 0,7-1-112 0 0,12-8-1622 0 0,1 0 0 0 0,0 0 0 0 0,0 0 0 0 0,0 1 0 0 0,0-1-1 0 0,0 1 1 0 0,0-1 0 0 0,0 1 0 0 0,0 0 0 0 0,0 0 0 0 0,1-1 0 0 0,-1 1 0 0 0,1 1-1 0 0,-1-1 1 0 0,1 0 0 0 0,0 0 0 0 0,-1 3 0 0 0,1-4-235 0 0,1 0-1 0 0,-1-1 1 0 0,1 1 0 0 0,0 0-1 0 0,0 0 1 0 0,-1 0 0 0 0,1 0-1 0 0,0 0 1 0 0,0-1 0 0 0,0 1-1 0 0,0 0 1 0 0,0 0 0 0 0,0 0-1 0 0,0 0 1 0 0,0 0 0 0 0,0 0-1 0 0,1-1 1 0 0,-1 1 0 0 0,0 0-1 0 0,0 0 1 0 0,1 0 0 0 0,-1 0-1 0 0,2 1 1 0 0,-1-1-1 0 0,1 1-1 0 0,0-1 1 0 0,0 1-1 0 0,0-1 1 0 0,0 0-1 0 0,0 0 1 0 0,4 1-1 0 0,0 1 6 0 0,-2-2-35 0 0,-1 0-1 0 0,1 0 1 0 0,-1 0-1 0 0,1-1 1 0 0,-1 1-1 0 0,1-1 1 0 0,0 0-1 0 0,3 0 1 0 0,32-4 212 0 0,-31 2-200 0 0,95-19 249 0 0,-66 12-252 0 0,-18 1-55 0 0,-18 8-162 0 0,-1 0 0 0 0,1-1 0 0 0,0 1-1 0 0,0 0 1 0 0,0-1 0 0 0,0 1 0 0 0,-1-1 0 0 0,1 1-1 0 0,0-1 1 0 0,0 0 0 0 0,-1 1 0 0 0,1-1-1 0 0,0 0 1 0 0,-1 1 0 0 0,1-1 0 0 0,-1 0 0 0 0,2-1-1 0 0,-2 2-119 0 0,0-1 0 0 0,-1 1 0 0 0,1 0-1 0 0,0-1 1 0 0,0 1 0 0 0,0 0-1 0 0,0-1 1 0 0,0 1 0 0 0,0-1 0 0 0,-1 1-1 0 0,1 0 1 0 0,0-1 0 0 0,-3-1-1976 0 0,1 0 722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09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28 10680 0 0,'-1'-7'170'0'0,"1"6"-112"0"0,0 0-1 0 0,0-1 0 0 0,-1 1 0 0 0,1 0 0 0 0,0 0 0 0 0,0-1 0 0 0,-1 1 1 0 0,1 0-1 0 0,-1 0 0 0 0,1 0 0 0 0,-1 0 0 0 0,0 0 0 0 0,-1-2 0 0 0,2 2 22 0 0,0 1 0 0 0,-1 0 1 0 0,1 0-1 0 0,0 0 0 0 0,-1-1 0 0 0,1 1 0 0 0,0 0 0 0 0,-1 0 0 0 0,1 0 0 0 0,0 0 0 0 0,-1 0 0 0 0,1 0 0 0 0,0 0 0 0 0,-1 0 0 0 0,1 0 0 0 0,0 0 0 0 0,-1 0 1 0 0,1 0-1 0 0,-1 0 0 0 0,1 0 0 0 0,0 0 0 0 0,-1 0 0 0 0,1 0 0 0 0,0 0 0 0 0,-1 0 0 0 0,1 0 0 0 0,0 1 0 0 0,-1-1 0 0 0,1 0 0 0 0,0 0 0 0 0,-1 0 0 0 0,1 1 1 0 0,0-1-1 0 0,-1 1 0 0 0,-9 9 4108 0 0,9-8-4305 0 0,-1 1 298 0 0,0 0-1 0 0,0 0 0 0 0,0 0 1 0 0,1 0-1 0 0,-1 0 0 0 0,1 1 0 0 0,0-1 1 0 0,0 0-1 0 0,0 1 0 0 0,0-1 1 0 0,1 1-1 0 0,-1-1 0 0 0,1 7 0 0 0,-4 21 703 0 0,1-18-607 0 0,2 0-1 0 0,-1 0 0 0 0,2 0 0 0 0,0 0 1 0 0,3 25-1 0 0,0 15 226 0 0,0 107 626 0 0,2-20-759 0 0,1-6-249 0 0,-3-84-99 0 0,11 77-19 0 0,-2-29 0 0 0,23 220 0 0 0,-24-206 0 0 0,5 70 0 0 0,-7-102 0 0 0,-1-16 0 0 0,9 567 73 0 0,-17-609-71 0 0,-3 67 28 0 0,1 32-7 0 0,0 210 31 0 0,2-191-44 0 0,-5-6-10 0 0,5-116 0 0 0,2 26 0 0 0,-1-25 0 0 0,-1 28 0 0 0,-8 179-232 0 0,4 7 512 0 0,4-148-280 0 0,3 138 0 0 0,-2-168 0 0 0,3 19 0 0 0,-4-69 0 0 0,0 0 0 0 0,0 1 0 0 0,-1-1 0 0 0,0 6 0 0 0,-1 12 0 0 0,-2 152 42 0 0,3-132-289 0 0,0-26 224 0 0,0 1 1 0 0,4 26 0 0 0,2 15 257 0 0,-4-34-344 0 0,8 38-1 0 0,-5-27 201 0 0,-2-13 33 0 0,4 98-27 0 0,5-35-113 0 0,-6-16-196 0 0,-3-58 256 0 0,-1 1-1 0 0,0-1 0 0 0,-3 20 0 0 0,1 20-44 0 0,2-20 55 0 0,1 3-44 0 0,-1-26-26 0 0,0 1 0 0 0,1-1 0 0 0,0 0 0 0 0,1 1 0 0 0,5 14 0 0 0,2-5 304 0 0,-9-17-128 0 0,4 4 128 0 0,13 2 21 0 0,-15-6-253 0 0,1 0 1 0 0,-1-1-1 0 0,1 1 1 0 0,-1-1 0 0 0,8 2-1 0 0,10 4 96 0 0,-19-6-88 0 0,0-1 0 0 0,17 1-38 0 0,22 4 1 0 0,2 1-16 0 0,-27-5-11 0 0,25 7 0 0 0,-28-5 0 0 0,-1-1 0 0 0,1 0 0 0 0,14 0 0 0 0,18-1-1159 0 0,77-11 0 0 0,-99 3-611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28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220 106 4144 0 0,'-1'0'6058'0'0,"-1"-8"-4234"0"0,0-3 1439 0 0,2 9-2994 0 0,0 1-1 0 0,0 0 0 0 0,0 0 1 0 0,0 0-1 0 0,-1-1 0 0 0,1 1 1 0 0,0 0-1 0 0,-1 0 1 0 0,1 0-1 0 0,-1 0 0 0 0,1 0 1 0 0,-1 0-1 0 0,1 0 1 0 0,-1 0-1 0 0,-1-2 0 0 0,-8-10 1960 0 0,-7-5-609 0 0,5 5-320 0 0,11 11-1215 0 0,0 1 1 0 0,0-1-1 0 0,-1 1 0 0 0,1 0 1 0 0,-1-1-1 0 0,1 1 1 0 0,-1 0-1 0 0,1 0 1 0 0,-1 0-1 0 0,1 0 0 0 0,-1 0 1 0 0,0 0-1 0 0,0 0 1 0 0,-2 0-1 0 0,-1 0 41 0 0,-1 0-1 0 0,1 0 1 0 0,-1 0 0 0 0,1 1-1 0 0,-1 0 1 0 0,0 0-1 0 0,1 1 1 0 0,-1-1 0 0 0,0 1-1 0 0,1 0 1 0 0,-1 1 0 0 0,-5 1-1 0 0,-1 3-131 0 0,10-5-3 0 0,-1 0-1 0 0,1 0 1 0 0,-1 0 0 0 0,1 0 0 0 0,0 0 0 0 0,-1 1-1 0 0,1-1 1 0 0,0 1 0 0 0,0-1 0 0 0,0 1 0 0 0,0 0-1 0 0,0 0 1 0 0,1 0 0 0 0,-1 0 0 0 0,-2 4-1 0 0,-4 12-389 0 0,7-15 330 0 0,-1 0 1 0 0,1-1 0 0 0,0 1 0 0 0,0 0-1 0 0,0 0 1 0 0,0 0 0 0 0,1 0 0 0 0,-1 0-1 0 0,1 4 1 0 0,0-4 16 0 0,0 1 0 0 0,0-1-1 0 0,0 0 1 0 0,1 1 0 0 0,0-1-1 0 0,0 0 1 0 0,0 1 0 0 0,0-1-1 0 0,0 0 1 0 0,0 0 0 0 0,1 0-1 0 0,0 0 1 0 0,-1 0 0 0 0,4 4-1 0 0,-4-5 42 0 0,1 1-1 0 0,0 0 1 0 0,-1-1-1 0 0,1 0 1 0 0,0 1-1 0 0,0-1 1 0 0,1 0-1 0 0,-1 0 1 0 0,0 0-1 0 0,1 0 1 0 0,-1-1-1 0 0,1 1 1 0 0,-1-1-1 0 0,1 1 1 0 0,5 1-1 0 0,3 2 10 0 0,-6-3-13 0 0,-1 0 0 0 0,1-1 0 0 0,-1 1 0 0 0,1-1 1 0 0,5 1-1 0 0,13 1 2 0 0,1 2 1 0 0,-1 0 0 0 0,24 9-1 0 0,-40-11 19 0 0,0 0-1 0 0,0 1 0 0 0,11 6 1 0 0,-15-8 1 0 0,-1 0 0 0 0,1 0 1 0 0,0 0-1 0 0,-1 1 0 0 0,1-1 1 0 0,-1 1-1 0 0,0-1 0 0 0,0 1 0 0 0,0 0 1 0 0,2 4-1 0 0,-1-1 34 0 0,-1 1 0 0 0,1-1 0 0 0,1 12 0 0 0,-3-15-28 0 0,-1-1-1 0 0,0 0 0 0 0,0 1 0 0 0,0-1 1 0 0,0 1-1 0 0,0-1 0 0 0,-1 0 0 0 0,1 1 1 0 0,-1-1-1 0 0,0 0 0 0 0,1 0 0 0 0,-1 1 1 0 0,0-1-1 0 0,-2 3 0 0 0,1-2 2 0 0,0 0 0 0 0,0 1 0 0 0,0-1 1 0 0,0 0-1 0 0,0-1 0 0 0,-1 1 0 0 0,1 0 0 0 0,-1-1 0 0 0,0 1 0 0 0,-4 2 0 0 0,-3 3 3 0 0,8-7-11 0 0,0 1 0 0 0,0-1 1 0 0,0 0-1 0 0,0 1 1 0 0,0-1-1 0 0,-1 0 0 0 0,1 0 1 0 0,-3 1-1 0 0,-4 0-3 0 0,1 0-1 0 0,0-1 1 0 0,-1 0 0 0 0,1 0-1 0 0,-1-1 1 0 0,1 0-1 0 0,-1 0 1 0 0,1-1 0 0 0,-1 0-1 0 0,1 0 1 0 0,0-1-1 0 0,-1 0 1 0 0,1-1 0 0 0,-13-6-1 0 0,20 9-46 0 0,1-1 0 0 0,-1 0 0 0 0,1 1 0 0 0,-1-1 0 0 0,1 0 0 0 0,0 1 0 0 0,-1-1 0 0 0,1 0 0 0 0,0 0 0 0 0,-1 1 0 0 0,1-1 1 0 0,0 0-1 0 0,0 0 0 0 0,0 1 0 0 0,0-1 0 0 0,-1 0 0 0 0,1 0 0 0 0,0 0 0 0 0,1 0 0 0 0,-1 1 0 0 0,0-1 0 0 0,0 0 0 0 0,0 0 0 0 0,0 0 0 0 0,1-1 0 0 0,7-19-4230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28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15344 0 0,'0'0'4831'0'0,"3"-8"-10558"0"0,2-3-577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3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0 183 12152 0 0,'0'0'1097'0'0,"2"1"-904"0"0,1 3-191 0 0,0-1 0 0 0,0 0-1 0 0,0 1 1 0 0,-1-1 0 0 0,1 1-1 0 0,-1 0 1 0 0,3 6 0 0 0,13 33-76 0 0,-8-17 68 0 0,-7-16 6 0 0,0 0 0 0 0,2 12 0 0 0,4 14 0 0 0,6 14 1440 0 0,-30-78-337 0 0,11 20-761 0 0,0 1-1 0 0,0 0 0 0 0,-4-16 1 0 0,2-4 361 0 0,-2-9 228 0 0,5 25-461 0 0,0 0 0 0 0,-1-21 0 0 0,-3-14 702 0 0,5 36-904 0 0,0 0 1 0 0,0 0 0 0 0,1-19-1 0 0,1 25-209 0 0,0 0 0 0 0,0 0 0 0 0,1 0 1 0 0,-1 0-1 0 0,1 0 0 0 0,0 0 0 0 0,0 1 0 0 0,0-1 0 0 0,1 0 0 0 0,0 0 0 0 0,-1 1 0 0 0,4-6 0 0 0,5-7 37 0 0,-8 14-90 0 0,-1-1 1 0 0,0 1-1 0 0,1-1 1 0 0,0 1-1 0 0,-1 0 0 0 0,1-1 1 0 0,0 1-1 0 0,0 0 1 0 0,5-3-1 0 0,-3 2-109 0 0,0 0 0 0 0,1 0 0 0 0,0 1-1 0 0,0 0 1 0 0,0 0 0 0 0,0 0 0 0 0,0 0 0 0 0,0 1 0 0 0,0 0-1 0 0,0 0 1 0 0,0 0 0 0 0,1 1 0 0 0,-1 0 0 0 0,0 0-1 0 0,1 0 1 0 0,-1 0 0 0 0,0 1 0 0 0,0 0 0 0 0,1 0-1 0 0,-1 1 1 0 0,0-1 0 0 0,0 1 0 0 0,0 0 0 0 0,5 3-1 0 0,4 3-1884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28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 11976 0 0,'0'0'1082'0'0,"5"-3"-591"0"0,28-21 7229 0 0,-26 18-7291 0 0,0 1 0 0 0,1 0 0 0 0,-1 0 0 0 0,1 0 1 0 0,0 1-1 0 0,1 0 0 0 0,-1 0 0 0 0,0 1 0 0 0,18-4 1 0 0,-4 2-250 0 0,-15 4-148 0 0,-1-1 0 0 0,0 1 1 0 0,12-1-1 0 0,17-1-206 0 0,7-2-305 0 0,-33 5-992 0 0,-6 0-484 0 0</inkml:trace>
  <inkml:trace contextRef="#ctx0" brushRef="#br0" timeOffset="1">173 75 16471 0 0,'0'0'1651'0'0,"-1"2"-1354"0"0,-1 5 349 0 0,1 0-1 0 0,1 0 1 0 0,-1 1-1 0 0,1-1 0 0 0,0 0 1 0 0,1 0-1 0 0,-1 1 1 0 0,3 8-1 0 0,-2-10-667 0 0,20 72 959 0 0,0 15-501 0 0,-18-82-1014 0 0,1 0 1 0 0,0-1-1 0 0,0 0 0 0 0,1 0 1 0 0,1 0-1 0 0,9 14 0 0 0,-6-16-1246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29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20 19663 0 0,'0'0'2384'0'0,"0"-8"-2272"0"0,-5-4-8967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30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 7368 0 0,'0'0'11802'0'0,"9"2"-10014"0"0,2-3-1256 0 0,1-1-1 0 0,-1 0 1 0 0,1-1 0 0 0,-1 0-1 0 0,0-1 1 0 0,15-7 0 0 0,15-4 269 0 0,-23 10-767 0 0,-1 1 0 0 0,27-4 0 0 0,-2 1-323 0 0,-39 7 58 0 0,-12 8-5457 0 0,6-5 5200 0 0,-1 0-1 0 0,1 0 1 0 0,-1-1 0 0 0,0 1-1 0 0,1-1 1 0 0,-1 0 0 0 0,0 0 0 0 0,0 0-1 0 0,-1-1 1 0 0,1 0 0 0 0,0 1-1 0 0,-1-1 1 0 0,1-1 0 0 0,0 1-1 0 0,-1-1 1 0 0,1 0 0 0 0,-1 0-1 0 0,-6 0 1 0 0,9 0 1630 0 0,-1 1 1 0 0,0 0-1 0 0,1 0 0 0 0,-1 0 0 0 0,1 0 1 0 0,-1 0-1 0 0,1 0 0 0 0,0 1 1 0 0,-3 1-1 0 0,-1 3-933 0 0,6-5-118 0 0,0 0 1 0 0,0 0-1 0 0,0 0 1 0 0,1 0 0 0 0,-1 0-1 0 0,0 0 1 0 0,1 0-1 0 0,-1 0 1 0 0,1 0-1 0 0,-1 0 1 0 0,1 0 0 0 0,0 0-1 0 0,-1 0 1 0 0,1 0-1 0 0,0 0 1 0 0,0 0 0 0 0,1 0-1 0 0,-1 1 9 0 0,4 5-92 0 0,1 0 0 0 0,0 0 1 0 0,8 6-1 0 0,13 16-15 0 0,-5-4 243 0 0,-17-21-176 0 0,-1 0 0 0 0,-1 0 1 0 0,1 1-1 0 0,-1-1 0 0 0,1 1 0 0 0,2 5 1 0 0,0 2-147 0 0,-1 0 1 0 0,-1 0 0 0 0,4 16-1 0 0,-8-25 137 0 0,0-1 0 0 0,0 1 0 0 0,0-1 0 0 0,0 1 0 0 0,0 0-1 0 0,-1-1 1 0 0,1 1 0 0 0,-1-1 0 0 0,0 1 0 0 0,1-1 0 0 0,-1 0 0 0 0,0 1 0 0 0,-1-1-1 0 0,1 0 1 0 0,0 1 0 0 0,-1-1 0 0 0,1 0 0 0 0,-1 0 0 0 0,1 0 0 0 0,-1 0 0 0 0,0-1-1 0 0,0 1 1 0 0,0 0 0 0 0,0-1 0 0 0,-4 3 0 0 0,-3 1 16 0 0,0 0 1 0 0,0 0-1 0 0,-1 0 1 0 0,-18 5-1 0 0,0-5 1 0 0,10-3-64 0 0,12-1 3 0 0,0-1 1 0 0,0 0-1 0 0,0 0 0 0 0,0 0 0 0 0,-10-2 1 0 0,14 1-92 0 0,-1 1 1 0 0,1-1 0 0 0,-1 1 0 0 0,1-1 0 0 0,-1 0-1 0 0,1 0 1 0 0,0 0 0 0 0,-1 0 0 0 0,1 0 0 0 0,0 0 0 0 0,0-1-1 0 0,0 1 1 0 0,0-1 0 0 0,0 0 0 0 0,0 1 0 0 0,-1-3 0 0 0,2-4-5163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30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12440 0 0,'0'0'6359'0'0,"9"-9"-6047"0"0,-5 1-208 0 0,5 2-40 0 0,-5-2-5191 0 0,0-4-1049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30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10136 0 0,'0'0'8142'0'0,"10"3"-4822"0"0,6-4-2335 0 0,1 0-1 0 0,-1-1 1 0 0,25-6 0 0 0,-18 3-511 0 0,1 1 1 0 0,-1 1 0 0 0,39-1-1 0 0,-42 3-741 0 0,-16 0 163 0 0,0 1 0 0 0,-1 0 0 0 0,1-1-1 0 0,0 1 1 0 0,0 1 0 0 0,-1-1 0 0 0,7 2 0 0 0,0-2-2645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31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14800 0 0,'0'0'7375'0'0,"0"2"-6660"0"0,2 1-475 0 0,-1 0-1 0 0,0 0 1 0 0,0 1 0 0 0,0-1 0 0 0,1 5-1 0 0,3 13 496 0 0,9 25 133 0 0,11 64-1 0 0,-11-44-870 0 0,-12-55-197 0 0,0-3-280 0 0,-1-1 1 0 0,1 1-1 0 0,0-1 0 0 0,1 0 1 0 0,0 0-1 0 0,0 0 1 0 0,4 7-1 0 0,-1-4-1783 0 0</inkml:trace>
  <inkml:trace contextRef="#ctx0" brushRef="#br0" timeOffset="1">330 297 11976 0 0,'0'0'7815'0'0,"9"-8"-7607"0"0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32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 6448 0 0,'1'0'7524'0'0,"3"1"-7219"0"0,-1 0 1 0 0,1 0 0 0 0,-1-1-1 0 0,1 0 1 0 0,0 0 0 0 0,-1 0-1 0 0,1 0 1 0 0,-1-1 0 0 0,1 1 0 0 0,-1-1-1 0 0,5-1 1 0 0,44-17 1286 0 0,-8 2-249 0 0,-41 16-1244 0 0,22-6 377 0 0,0 1 1 0 0,0 1 0 0 0,43-2 0 0 0,-44 11-355 0 0,-22-3 462 0 0,-1 0-410 0 0,1-1-153 0 0,8 13-8 0 0,-7-5-13 0 0,0-1 0 0 0,0 1 0 0 0,0 0 0 0 0,-1 0 0 0 0,0 0 0 0 0,-1 0 0 0 0,0 0 0 0 0,0 0 0 0 0,-1 11 0 0 0,3 12 0 0 0,-3-22 0 0 0,0 1 0 0 0,-2 18 0 0 0,1-19 0 0 0,0 1 0 0 0,1 13 0 0 0,1-13 0 0 0,3 60 0 0 0,2-2 0 0 0,0 4 0 0 0,1 21 0 0 0,-1-30 0 0 0,11 112 0 0 0,-8-77 1 0 0,1 8-16 0 0,4 33-57 0 0,1 8 226 0 0,2 59 1486 0 0,-11-106-1292 0 0,0-7-333 0 0,18 203-14 0 0,-11-97 1055 0 0,-8-87-229 0 0,-2-67-789 0 0,46 559 89 0 0,-38-434-127 0 0,2-8 0 0 0,-3-60 0 0 0,0 1 0 0 0,0 46 0 0 0,0 18-94 0 0,1 55-52 0 0,-5-45 146 0 0,1 2 0 0 0,3 76 64 0 0,-2-109 0 0 0,-7-95-64 0 0,2-1 0 0 0,11 52 0 0 0,-3-5 0 0 0,-5-41 0 0 0,-1 5 0 0 0,-3-47 0 0 0,1 27 0 0 0,0-2 0 0 0,1 51 0 0 0,1-45 0 0 0,-3-32 0 0 0,1 0 0 0 0,-1 21 0 0 0,1-4 0 0 0,-1 44 0 0 0,-2-65 0 0 0,0-5 0 0 0,0 2 0 0 0,0 1 0 0 0,1-1 0 0 0,-1 1 0 0 0,1-1 0 0 0,3 12 0 0 0,-1 17 0 0 0,-2-18 0 0 0,-1-16 3 0 0,1 1 0 0 0,-1-1 0 0 0,0 0 0 0 0,0 1 0 0 0,0-1 0 0 0,-1 1-1 0 0,1-1 1 0 0,0 0 0 0 0,0 1 0 0 0,-1-1 0 0 0,1 0 0 0 0,-1 0 0 0 0,1 1 0 0 0,-1-1 0 0 0,1 0 0 0 0,-1 0-1 0 0,-1 3 1 0 0,-1 0 9 0 0,0 3 9 0 0,2-5-10 0 0,1 0 1 0 0,-1-1-1 0 0,0 1 1 0 0,1 0-1 0 0,-1-1 1 0 0,0 1-1 0 0,0-1 0 0 0,0 1 1 0 0,0-1-1 0 0,-1 0 1 0 0,1 0-1 0 0,0 1 1 0 0,-2 0-1 0 0,-89 64 608 0 0,74-56-472 0 0,-34 14 0 0 0,39-19-108 0 0,-30 18 64 0 0,36-18-124 0 0,0-1 0 0 0,0 0-1 0 0,0 0 1 0 0,0-1 0 0 0,-1 0 0 0 0,1 0 0 0 0,-1 0 0 0 0,0-1-1 0 0,-15 2 1 0 0,20-4-82 0 0,-1 0-1 0 0,1 0 1 0 0,0 1-1 0 0,-1 0 1 0 0,1 0-1 0 0,0 0 1 0 0,-1 0 0 0 0,1 0-1 0 0,0 0 1 0 0,0 1-1 0 0,-4 2 1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47.7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35 10536 0 0,'0'0'6475'0'0,"2"-1"-5395"0"0,39-13 2484 0 0,-33 10-3112 0 0,1 1-1 0 0,0 0 1 0 0,0 1-1 0 0,0-1 0 0 0,0 2 1 0 0,17-2-1 0 0,-22 3-421 0 0,-1 0-1 0 0,1 0 1 0 0,-1 1-1 0 0,0-1 0 0 0,1 1 1 0 0,-1 0-1 0 0,0 0 1 0 0,1 1-1 0 0,-1-1 1 0 0,0 0-1 0 0,0 1 1 0 0,0 0-1 0 0,0 0 0 0 0,-1 0 1 0 0,1 0-1 0 0,0 0 1 0 0,-1 1-1 0 0,1-1 1 0 0,-1 1-1 0 0,0-1 0 0 0,0 1 1 0 0,0 0-1 0 0,0 0 1 0 0,2 5-1 0 0,0-1 26 0 0,-1 0 0 0 0,-1 0 0 0 0,1 0 0 0 0,-1 1 0 0 0,0-1 0 0 0,-1 1 0 0 0,0 0 0 0 0,0-1 0 0 0,0 1 0 0 0,-1 0-1 0 0,-1-1 1 0 0,1 1 0 0 0,-1 0 0 0 0,-2 8 0 0 0,1-6-87 0 0,0-4-31 0 0,1 0 0 0 0,-1 0 0 0 0,0 0 0 0 0,-3 6 1 0 0,-10 17-333 0 0,11-19 254 0 0,-1-1-1 0 0,0 0 1 0 0,0 0 0 0 0,-1-1 0 0 0,0 1 0 0 0,-14 14 0 0 0,17-20 126 0 0,-1 0 1 0 0,0-1-1 0 0,1 1 1 0 0,-1-1-1 0 0,0 1 1 0 0,0-1-1 0 0,-1 0 1 0 0,1-1-1 0 0,0 1 1 0 0,-9 1-1 0 0,0-1 336 0 0,0-1-1 0 0,-21 0 0 0 0,28-1 1339 0 0,7-1-1637 0 0,-1 0-1 0 0,0 0 1 0 0,0-1 0 0 0,1 1 0 0 0,-1 0 0 0 0,0 0 0 0 0,1 0-1 0 0,-1 0 1 0 0,1 0 0 0 0,-1 0 0 0 0,1 0 0 0 0,0 0-1 0 0,-1 0 1 0 0,1 1 0 0 0,0-1 0 0 0,0 0 0 0 0,0 0 0 0 0,0 1-1 0 0,-1-1 1 0 0,1 0 0 0 0,0 1 0 0 0,0-1 0 0 0,0 1 0 0 0,0-1-1 0 0,0 1 1 0 0,1-1 0 0 0,-1 1 0 0 0,1 0 0 0 0,5-2 47 0 0,0 0 0 0 0,0 1 1 0 0,10-1-1 0 0,-11 2-6 0 0,9-1-7 0 0,0 1 0 0 0,0 1-1 0 0,24 3 1 0 0,-19-1-43 0 0,24 0-1 0 0,5 0 43 0 0,-7-1-1820 0 0,-13-3-4719 0 0,1-3-2169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39:48.7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84 88 6448 0 0,'0'0'498'0'0,"-5"-16"7870"0"0,5 13-7813 0 0,0 0 0 0 0,0 1 0 0 0,1-1 0 0 0,-1 1-1 0 0,1-1 1 0 0,-1 0 0 0 0,1 1 0 0 0,0-1 0 0 0,0 1 0 0 0,0 0-1 0 0,3-4 1 0 0,-2 3-198 0 0,-1 1 0 0 0,2-1 0 0 0,-1 1 0 0 0,0 0 0 0 0,0 0 0 0 0,1 0 0 0 0,-1 0 0 0 0,6-3 0 0 0,-3 2-151 0 0,-1 1 0 0 0,1 0 0 0 0,0 1 0 0 0,0-1 0 0 0,0 1 0 0 0,0 0 1 0 0,0 0-1 0 0,1 0 0 0 0,-1 1 0 0 0,0 0 0 0 0,9 0 0 0 0,-5 1-88 0 0,0-1 1 0 0,-1 2-1 0 0,1-1 0 0 0,0 1 1 0 0,-1 1-1 0 0,0-1 1 0 0,0 1-1 0 0,1 1 0 0 0,9 5 1 0 0,-16-8-114 0 0,0 0 1 0 0,-1 0 0 0 0,1 1 0 0 0,-1-1-1 0 0,1 0 1 0 0,-1 0 0 0 0,0 1-1 0 0,1-1 1 0 0,-1 1 0 0 0,0-1-1 0 0,0 1 1 0 0,0-1 0 0 0,0 1-1 0 0,0 0 1 0 0,0-1 0 0 0,-1 1-1 0 0,1 0 1 0 0,-1 0 0 0 0,1 0-1 0 0,-1 0 1 0 0,1 2 0 0 0,-1 1-14 0 0,-1-1-1 0 0,1 0 1 0 0,-1 0 0 0 0,0 0-1 0 0,0 0 1 0 0,0 0 0 0 0,-3 4 0 0 0,0 3-89 0 0,2-4-61 0 0,-1 1 0 0 0,-1-1-1 0 0,0 1 1 0 0,0-1 0 0 0,0 0-1 0 0,-1 0 1 0 0,0-1 0 0 0,-11 12-1 0 0,-6 7-629 0 0,22-24 780 0 0,-1 0 1 0 0,0-1-1 0 0,1 1 0 0 0,-1 0 0 0 0,0-1 0 0 0,1 1 1 0 0,-1 0-1 0 0,1 0 0 0 0,-1-1 0 0 0,1 1 0 0 0,0 0 1 0 0,-1 0-1 0 0,1 0 0 0 0,0 0 0 0 0,-1 0 1 0 0,1 1-1 0 0,1-2 71 0 0,1 1 1 0 0,-1-1-1 0 0,0 0 1 0 0,1 1-1 0 0,-1-1 0 0 0,1 0 1 0 0,-1 0-1 0 0,0 0 1 0 0,1 0-1 0 0,-1 0 1 0 0,3 0-1 0 0,-2 0-68 0 0,11 0 151 0 0,0 1-1 0 0,0 0 0 0 0,0 1 0 0 0,23 6 1 0 0,-3 11 24 0 0,-29-17-222 0 0,-2-1 17 0 0,1 1-1 0 0,-1-1 1 0 0,0 1-1 0 0,1 0 0 0 0,-1 0 1 0 0,0 0-1 0 0,0 0 1 0 0,-1 0-1 0 0,4 3 0 0 0,-3-1 38 0 0,1 0 0 0 0,-1 0 0 0 0,0 0 0 0 0,0 0 0 0 0,0 0 0 0 0,1 5 0 0 0,1 2 230 0 0,-3-9 98 0 0,-1 1-274 0 0,0-1-1 0 0,0 1 0 0 0,-1-1 0 0 0,1 0 1 0 0,-1 1-1 0 0,0-1 0 0 0,1 1 0 0 0,-1-1 0 0 0,0 0 1 0 0,0 0-1 0 0,0 1 0 0 0,-1-1 0 0 0,1 0 1 0 0,0 0-1 0 0,-1 0 0 0 0,0 0 0 0 0,1 0 0 0 0,-1-1 1 0 0,0 1-1 0 0,0 0 0 0 0,-2 1 0 0 0,-5 2-10 0 0,1-1 0 0 0,-1 1-1 0 0,0-1 1 0 0,-11 3 0 0 0,8-3 52 0 0,-2 1-82 0 0,-4 3 25 0 0,0-2 0 0 0,-1 0 0 0 0,-30 5 0 0 0,2-2-72 0 0,34-6 0 0 0,-1 0 0 0 0,0-1 0 0 0,-17 0 0 0 0,20-1-665 0 0,-26-2 1597 0 0,21-4-3237 0 0,16 5 1894 0 0,-1-1-1 0 0,0 1 1 0 0,1-1 0 0 0,-1 1-1 0 0,0-1 1 0 0,1 1-1 0 0,-1-1 1 0 0,1 0 0 0 0,-1 1-1 0 0,0-1 1 0 0,1 0 0 0 0,0 0-1 0 0,-1 1 1 0 0,1-1 0 0 0,-1-1-1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40:09.1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43 6912 0 0,'1'-1'10227'0'0,"9"-7"-8589"0"0,-8 5-1245 0 0,1 1 0 0 0,-1 0 0 0 0,1 0-1 0 0,0 0 1 0 0,-1 0 0 0 0,1 1 0 0 0,4-3-1 0 0,2 1-26 0 0,0 0-1 0 0,0 0 1 0 0,1 1-1 0 0,-1 0 1 0 0,0 1-1 0 0,14-1 1 0 0,-17 2-187 0 0,4 0 82 0 0,0 0 0 0 0,0 1 0 0 0,0 0 0 0 0,0 0 0 0 0,13 4 0 0 0,12 3 237 0 0,-26-6-355 0 0,0 0 0 0 0,0 0 0 0 0,16 7 0 0 0,-16-5-88 0 0,-1 1 1 0 0,0-1 0 0 0,0 2 0 0 0,0-1-1 0 0,-1 1 1 0 0,0 0 0 0 0,0 0 0 0 0,10 12-1 0 0,-14-13-40 0 0,1 1 0 0 0,-1-1 0 0 0,1 1 0 0 0,-1-1 0 0 0,-1 1 0 0 0,1 0 0 0 0,-1 0 0 0 0,0 1 0 0 0,-1-1 0 0 0,1 0 0 0 0,-1 0 0 0 0,0 1 0 0 0,-1 9 0 0 0,0 0 2 0 0,0 0-1 0 0,-2-1 1 0 0,-5 26-1 0 0,5-33-50 0 0,-1 0 1 0 0,1 0-1 0 0,-2 0 0 0 0,1 0 1 0 0,-1-1-1 0 0,0 1 0 0 0,-1-1 1 0 0,-7 10-1 0 0,7-11 0 0 0,0 0-1 0 0,0 0 0 0 0,-1-1 1 0 0,0 1-1 0 0,0-1 1 0 0,0 0-1 0 0,0-1 1 0 0,-1 0-1 0 0,0 0 0 0 0,0 0 1 0 0,0-1-1 0 0,0 0 1 0 0,-1 0-1 0 0,1-1 0 0 0,-12 3 1 0 0,13-4 20 0 0,0 0-2 0 0,-1 1 0 0 0,0-1 0 0 0,0-1 0 0 0,0 1 0 0 0,1-1-1 0 0,-1 0 1 0 0,-9-2 0 0 0,-6 1 16 0 0,12-3 0 0 0,4-2 110 0 0,6 6-104 0 0,0 0 0 0 0,0-1 0 0 0,0 1 0 0 0,0 0 0 0 0,0-1 0 0 0,1 1 0 0 0,-1 0 0 0 0,0 0 1 0 0,0 0-1 0 0,0-1 0 0 0,0 1 0 0 0,1 0 0 0 0,-1 0 0 0 0,0-1 0 0 0,0 1 0 0 0,0 0 1 0 0,1 0-1 0 0,-1 0 0 0 0,0 0 0 0 0,0-1 0 0 0,0 1 0 0 0,1 0 0 0 0,-1 0 0 0 0,0 0 1 0 0,0 0-1 0 0,1 0 0 0 0,1-1 94 0 0,-1 0-11 0 0,10-3 5 0 0,0 1 0 0 0,-1-1 0 0 0,2 2 0 0 0,14-3-1 0 0,173-4 205 0 0,-115 12-8537 0 0,-57-1-384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3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16208 0 0,'0'0'2787'0'0,"0"9"-445"0"0,-5 29 480 0 0,-3 28-1403 0 0,6-46-1380 0 0,2-12-25 0 0,-1-1 0 0 0,1 1 0 0 0,1-1 0 0 0,1 13 0 0 0,0-13-30 0 0,-1-6-64 0 0,0 0 0 0 0,2 1 52 0 0,7 3-32 0 0,-9-4 60 0 0,-1-1 0 0 0,0 0 0 0 0,1 1 0 0 0,-1-1 0 0 0,1 0 0 0 0,-1 0 0 0 0,1 1 0 0 0,-1-1 0 0 0,1 0 0 0 0,-1 0 0 0 0,1 0 0 0 0,-1 1 0 0 0,1-1 0 0 0,-1 0 0 0 0,1 0 0 0 0,-1 0 0 0 0,1 0 0 0 0,-1 0 0 0 0,1 0 0 0 0,-1 0 0 0 0,1 0 0 0 0,-1 0 0 0 0,1 0 0 0 0,0-1 0 0 0,-1 1 0 0 0,1 0 0 0 0,-1 0 0 0 0,1-1 0 0 0,1 0 0 0 0,80-15-524 0 0,-78 15 197 0 0,0 0 0 0 0,-1 1 1 0 0,1-1-1 0 0,0 1 0 0 0,-1 0 0 0 0,1 0 0 0 0,5 1 0 0 0,8 0-3240 0 0,-1-1 448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40:09.98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70 1 11976 0 0,'0'0'17247'0'0,"0"2"-16974"0"0,-1 9-131 0 0,-1 1-1 0 0,0 0 0 0 0,-4 14 0 0 0,-5 23-91 0 0,6-16-194 0 0,-11 41 1 0 0,-2 11-802 0 0,15-64 510 0 0,-3 26-920 0 0,6-45 1101 0 0,20-2 109 0 0,-13-1 302 0 0,0 0 1 0 0,0-1-1 0 0,0 1 0 0 0,0-2 1 0 0,0 1-1 0 0,12-7 0 0 0,0 1 83 0 0,7 0 58 0 0,-18 7-230 0 0,-1-2-1 0 0,0 1 1 0 0,7-4-1 0 0,-4 2 28 0 0,0 0-1 0 0,0 0 0 0 0,1 1 1 0 0,-1 0-1 0 0,22-2 1 0 0,-10 1-37 0 0,11 3 27 0 0,-29 1-92 0 0,1 1-1 0 0,-1-1 1 0 0,1-1-1 0 0,-1 1 1 0 0,1-1-1 0 0,-1 1 0 0 0,1-1 1 0 0,-1-1-1 0 0,5-1 1 0 0,-8 3-101 0 0,-1-16-6057 0 0,0 9 3803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40:10.3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1 10592 0 0,'-1'3'286'0'0,"1"-2"-216"0"0,0 0 0 0 0,0 0 0 0 0,0 0 0 0 0,-1-1 1 0 0,1 1-1 0 0,0 0 0 0 0,-1-1 0 0 0,1 1 0 0 0,0 0 0 0 0,-1 0 0 0 0,1-1 0 0 0,-1 1 0 0 0,-9 7 9241 0 0,9-7-9011 0 0,-2 12 3065 0 0,5 12-2045 0 0,10 70 394 0 0,-2-12-1389 0 0,20 112-359 0 0,-26-170-149 0 0,-2-12-410 0 0,0 0 0 0 0,1 0 0 0 0,4 13 0 0 0,2-11-1807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40:22.3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1 16471 0 0,'0'0'1491'0'0,"-4"9"6212"0"0,3-5-7557 0 0,-1-1 1 0 0,1 0-1 0 0,0 1 1 0 0,0-1 0 0 0,1 1-1 0 0,-1 0 1 0 0,1-1 0 0 0,0 1-1 0 0,0-1 1 0 0,0 1 0 0 0,0 0-1 0 0,1 4 1 0 0,1 15-384 0 0,10 147 406 0 0,-12-162-210 0 0,0 1 0 0 0,0-1-1 0 0,-1 0 1 0 0,0 1 0 0 0,-3 10 0 0 0,2-8-232 0 0,0-1 1 0 0,0 17-1 0 0,2-19-164 0 0,1 12-6721 0 0,3-8-941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40:23.3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52 8288 0 0,'2'0'3262'0'0,"20"-13"3995"0"0,-19 10-6659 0 0,0 0-1 0 0,1 1 0 0 0,0 0 1 0 0,-1 0-1 0 0,1 0 0 0 0,5-1 1 0 0,58-16 2390 0 0,-60 18-2829 0 0,-1 0 1 0 0,0 0-1 0 0,0 1 1 0 0,0 0-1 0 0,1 0 1 0 0,-1 1-1 0 0,0 0 1 0 0,12 3 0 0 0,64 9 615 0 0,-79-12-754 0 0,-1-1 0 0 0,1 1 0 0 0,-1 0 0 0 0,1-1-1 0 0,-1 1 1 0 0,1 0 0 0 0,-1 0 0 0 0,0 1 0 0 0,0-1-1 0 0,1 0 1 0 0,-1 1 0 0 0,0 0 0 0 0,0-1-1 0 0,3 4 1 0 0,-2-1 8 0 0,-1 0 1 0 0,1 0-1 0 0,0 0 0 0 0,-1 0 0 0 0,0 0 1 0 0,0 0-1 0 0,2 7 0 0 0,0 1 104 0 0,-2 1 0 0 0,1-1 0 0 0,-2 0-1 0 0,1 1 1 0 0,-2 12 0 0 0,0-15-317 0 0,-1 0 0 0 0,-1-1 0 0 0,0 1 0 0 0,0 0 1 0 0,-1-1-1 0 0,0 0 0 0 0,-1 0 0 0 0,-6 12 0 0 0,-1 4-21 0 0,9-21 192 0 0,0 0 0 0 0,-1 0 0 0 0,1 0 0 0 0,-1 0 0 0 0,0 0 0 0 0,0-1 0 0 0,0 1 0 0 0,-7 5 0 0 0,-35 21-200 0 0,6-3 111 0 0,36-24 102 0 0,0-1 0 0 0,0-1-1 0 0,0 1 1 0 0,-1 0 0 0 0,-4 1 0 0 0,-6 3 19 0 0,13-5 69 0 0,71 7 1979 0 0,24 0-1485 0 0,1-1-265 0 0,-62-3-311 0 0,-10 0 41 0 0,47 13-683 0 0,-49-12-566 0 0,-5 0-6774 0 0,-4-4-870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40:25.24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31 8288 0 0,'0'0'11150'0'0,"2"0"-10469"0"0,48-10 1377 0 0,-31 7-1325 0 0,0-1 0 0 0,29-9-1 0 0,-47 12 186 0 0,4 2-812 0 0,-5-1-102 0 0,0 0-1 0 0,0 0 1 0 0,1 0-1 0 0,-1 0 0 0 0,0 0 1 0 0,1 0-1 0 0,-1 0 1 0 0,0 0-1 0 0,1 0 1 0 0,-1 1-1 0 0,0-1 1 0 0,1 0-1 0 0,-1 0 1 0 0,0 0-1 0 0,0 0 0 0 0,1 0 1 0 0,-1 0-1 0 0,0 1 1 0 0,1-1-1 0 0,-1 0 1 0 0,0 0-1 0 0,0 0 1 0 0,1 1-1 0 0,-1-1 0 0 0,0 0 1 0 0,0 0-1 0 0,0 1 1 0 0,1-1-1 0 0,-8 19-424 0 0,-13 26 0 0 0,4-8-718 0 0,15-35 1119 0 0,0 0 1 0 0,1 0-1 0 0,-1 0 1 0 0,1 0-1 0 0,-1 0 1 0 0,1 0-1 0 0,0 1 1 0 0,0-1-1 0 0,0 0 1 0 0,0 0-1 0 0,0 0 1 0 0,0 0-1 0 0,1 0 1 0 0,-1 0-1 0 0,1 0 0 0 0,1 4 1 0 0,-2-5 16 0 0,0 1 0 0 0,1-1 0 0 0,-1 1 0 0 0,1-1-1 0 0,-1 0 1 0 0,1 1 0 0 0,0-1 0 0 0,0 0 0 0 0,-1 0 0 0 0,1 0 0 0 0,0 1 0 0 0,0-1 0 0 0,0 0 0 0 0,0 0-1 0 0,0 0 1 0 0,0-1 0 0 0,1 1 0 0 0,-1 0 0 0 0,0 0 0 0 0,3 0 0 0 0,1 2-9 0 0,41 27-42 0 0,-36-24 152 0 0,2-1 1 0 0,-1 0-1 0 0,1 0 0 0 0,20 5 0 0 0,-17-7 26 0 0,-1 2-1 0 0,19 8 1 0 0,-12 1-266 0 0,-17-11 162 0 0,-1-1 0 0 0,1 1 0 0 0,0-1 0 0 0,7 3 0 0 0,-9-4 332 0 0,-2 0-269 0 0,1 0 0 0 0,0 0-1 0 0,-1 0 1 0 0,1 0 0 0 0,-1 0-1 0 0,0 0 1 0 0,1 0 0 0 0,-1 0-1 0 0,0 0 1 0 0,0 1 0 0 0,1-1-1 0 0,-1 2 1 0 0,-1 0-41 0 0,1-1 0 0 0,0 1 0 0 0,-1-1 0 0 0,1 1 0 0 0,-1-1 0 0 0,0 0 0 0 0,0 1 0 0 0,0-1 0 0 0,0 0 0 0 0,-1 0 0 0 0,1 0 0 0 0,0 0 0 0 0,-1 0 0 0 0,1 0 0 0 0,-1 0 0 0 0,0 0 0 0 0,0 0 0 0 0,0-1 0 0 0,-4 4 0 0 0,-4 1 366 0 0,-1 1 0 0 0,-21 8 1 0 0,8-3-161 0 0,16-8-228 0 0,0 0 0 0 0,-1-1-1 0 0,1 0 1 0 0,-1-1 0 0 0,-15 3-1 0 0,-48 2 169 0 0,43-5-149 0 0,8-2-22 0 0,17 0-66 0 0,1 0 1 0 0,0-1-1 0 0,-1 2 1 0 0,1-1-1 0 0,-1 0 0 0 0,1 1 1 0 0,0-1-1 0 0,-1 1 1 0 0,-5 2-1 0 0,8-2-355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40:26.1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22 9672 0 0,'0'0'10275'0'0,"2"-2"-9391"0"0,1 0-623 0 0,1 0-1 0 0,0-1 1 0 0,0 1-1 0 0,-1 1 1 0 0,1-1-1 0 0,0 0 1 0 0,1 1-1 0 0,-1 0 0 0 0,0 0 1 0 0,0 0-1 0 0,0 1 1 0 0,1-1-1 0 0,3 1 1 0 0,12-1 297 0 0,30 4 1 0 0,-50-3-558 0 0,15 1 504 0 0,-1 1-1 0 0,1 0 1 0 0,23 7 0 0 0,-28-5-505 0 0,-2 1 0 0 0,-4 3-21 0 0,-3-7-6 0 0,-1 1 0 0 0,0 0 0 0 0,0-1 0 0 0,0 1 0 0 0,0 0 0 0 0,0-1 0 0 0,0 1 0 0 0,0 0 0 0 0,-1-1 1 0 0,1 1-1 0 0,0-1 0 0 0,-1 1 0 0 0,0 0 0 0 0,1-1 0 0 0,-2 2 0 0 0,-15 22-474 0 0,12-20 385 0 0,3-3 47 0 0,1 0 0 0 0,-1 0 0 0 0,0 0 0 0 0,0-1 0 0 0,0 1-1 0 0,0 0 1 0 0,-3 0 0 0 0,-22 18-253 0 0,8-1-1044 0 0,18-17 1132 0 0,6 5-191 0 0,-1-4 435 0 0,0 0 0 0 0,0-1 1 0 0,0 1-1 0 0,0-1 0 0 0,1 0 0 0 0,-1 0 1 0 0,1 0-1 0 0,-1 0 0 0 0,1-1 0 0 0,5 1 1 0 0,7 1 307 0 0,27 0 1 0 0,-5-1-116 0 0,5 6 109 0 0,-40-7-258 0 0,0 0 0 0 0,1 0 1 0 0,-1 1-1 0 0,0 0 0 0 0,0-1 0 0 0,-1 2 1 0 0,1-1-1 0 0,4 3 0 0 0,-6-3 1 0 0,-1 0-1 0 0,1-1 0 0 0,0 1 1 0 0,-1 0-1 0 0,1 0 0 0 0,-1 0 1 0 0,0 1-1 0 0,1-1 1 0 0,-1 0-1 0 0,0 0 0 0 0,0 1 1 0 0,-1-1-1 0 0,1 1 0 0 0,0-1 1 0 0,-1 1-1 0 0,0-1 1 0 0,1 1-1 0 0,-1-1 0 0 0,0 1 1 0 0,0-1-1 0 0,-1 1 0 0 0,1-1 1 0 0,0 1-1 0 0,-1-1 1 0 0,1 0-1 0 0,-1 1 0 0 0,0-1 1 0 0,0 0-1 0 0,-1 3 0 0 0,-1 0 13 0 0,1 0-1 0 0,-1 0 1 0 0,0-1-1 0 0,-1 1 1 0 0,1-1 0 0 0,-1 0-1 0 0,0 0 1 0 0,0 0-1 0 0,0 0 1 0 0,0-1-1 0 0,0 1 1 0 0,-9 3-1 0 0,-6 3-6 0 0,-1-2 0 0 0,-1 0-1 0 0,0-1 1 0 0,0-1 0 0 0,0-1 0 0 0,-1-1-1 0 0,0-1 1 0 0,1 0 0 0 0,-34-2-1 0 0,51-1-176 0 0,0 0 0 0 0,0 0 0 0 0,-1 0 0 0 0,1-1-1 0 0,0 0 1 0 0,0 0 0 0 0,0 0 0 0 0,0 0 0 0 0,0-1-1 0 0,-5-2 1 0 0,-9-10-6881 0 0,1-5-1687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0T06:34:32.7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4849 12339,'5'-27,"3"-3,5 16,6-5,1 12,18 1,-4 2,10 0,-1 0,5 4,1 0,11 0,12 0,-34 0,2 0,6 0,1 0,3 0,1 0,2 0,2 0,3 0,1 0,0 1,1 2,0-1,1 0,4 1,0-2,4-1,1 0,-20 0,2 0,-1 0,3 0,-1 1,1-2,0 0,0-1,0-1,1 1,0-1,0 0,-3-1,0 1,0-1,1-1,1 1,-1 0,20 0,-1-1,-23 2,1 0,-1 1,21-2,0 0,0 1,-1-2,-6 1,-2 1,-4 0,-1 2,-3 0,-1 0,-1-1,-1 0,-7 1,-1 2,-4 1,-3 0,22 1,-10 6,-10-1,-11 11,-22 1,-17 5,-25-3,-22-1,25-12,-3-2,-4 1,-2 1,-3 0,-2 1,-6-2,-3 1,-1 0,-2 0,-5 0,-3 0,1-2,0 0,-4 2,0-1,1 0,-1-1,1-1,-1 0,23-1,0-1,-1 0,1 1,0-1,0 0,-25 0,1 1,3-1,2 0,2-2,0-1,3 1,1 1,2 0,3-1,0 0,0 0,4 1,1 0,8 0,1-2,2 0,1 0,-25 3,11-2,-2-2,27 0,9-9,29 0,12-5,23 6,11-8,14-1,-32 8,1 1,7 1,1 1,3-2,0-1,5-1,1 2,1-1,0 1,0 1,0 1,0 0,1-1,4 1,0 0,-3 1,-1 1,-2-1,-1 1,1 3,-1-1,-4 0,-1 1,-2-1,0 2,-3-1,-1 2,-1 1,-2 1,30 6,-8-2,-10 2,-6 4,-6 4,-13 1,-6 0,-10-4,-13 14,-10-1,-15 0,-12-6,-13 4,-13-4,29-9,-1 0,-3 1,-2 0,-1-2,0-1,-5 1,0 0,1-1,0 0,-3 0,0 1,3 1,0 0,-1-1,1 0,5-1,1-1,2-1,0 1,-24 5,2-1,9 0,8 0,6-5,13 1,10-6,-2 8,15-9,26 3,3-5,29 0,-2-1,11-3,5-2,-30 2,2-1,0-1,2 1,0 1,2-1,0 0,-1-1,1-1,-1 1,-1 2,0-1,3 1,-2 0,-4 2,-1 1,2-1,-1-1,32 3,-8 0,-7 0,-6 0,-12 0,-9 5,-9 2,-9 11,-25 6,-14 1,-20-1,-11-6,-9-3,27-4,0 0,0-1,0 0,-9 1,0-1,3 2,-1-1,-4-2,0-1,1 1,-1 0,-3-3,2 0,0 3,1 0,0 0,1-1,4 0,2 0,-1-4,1 0,-27 8,9-4,13-2,5-2,13-2,0 4,21-5,9 4,31-10,16-4,13 2,0-2,-23 5,0 0,2-3,0 1,3 2,0-1,1 1,1 0,1 0,1 0,4 1,0-2,0 1,1 2,-3 2,0 0,0 0,-1 0,-1 0,-1 0,-2 0,-1 0,0 0,-1 0,32 0,-4 0,-8 5,-10-1,-11 6,-2-3,-16 6,-12 0,-23 0,-15-3,-19 3,-8-3,-14 7,32-9,0 0,-4 0,-1 0,0 0,-1-1,-3 2,1-1,-1-1,-1 0,-1 0,1 0,1 1,1 0,-1 1,1 0,2-3,2 0,3 0,2-3,-33 1,8 5,9-6,8 1,9-3,4-1,17 0,2 0,38 0,8 0,17-3,1-2,6-4,7 5,-27 0,1-1,2 3,1 1,2-2,1 1,2 2,1 0,-1 0,0 0,3 0,0 0,-2 1,-2 0,2 0,0 2,-5-1,-1 3,-3 1,0 1,-2-1,0 0,32 7,-12 5,-1-1,-13 0,-4-4,-7 1,-10 3,-3-2,-12 9,-4-5,-11 2,-13 2,-14-6,-10 0,-6-4,-7 5,-7-1,-2-1,-2-2,0 2,33-7,-1 0,-26 8,-3-4,11 0,3 0,12 0,2 0,17-7,2 0,47-6,1 0,32 0,-3 0,7 0,1 0,4 0,1 0,2 0,-35 0,0 2,32 2,-6-1,-3 6,-6-6,2 6,-11 0,-7 3,-6 2,-7-1,-6 0,-1-1,-16 6,-12-1,-13-1,-21-2,-5 2,-8 2,-9-1,28-10,0-1,-35 7,34-7,2 1,-26 6,1 0,13-5,9 1,6-7,13 4,1-6,24-11,13-2,21-9,5 5,-1 9,3-2,6 6,-1-5,-3 5,3-1,-4 5,-2 0,3 5,-9-1,-3-1,2-2,2-1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0T06:34:32.7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2202 13949,'-13'-27,"7"8,6 6,12 7,7 6,14 6,-3 5,6 7,-6-6,-7-3,1-6,5 8,6-9,2 4,3-1,-10-3,-11 10,-12-1,-14 7,-3 3,-9-4,-4 2,-5-1,1-4,3 3,6-2,-10-2,19 0,-6-6,35-1,1-8,19-2,1-2,2-3,5-1,2 6,-1-2,2 2,-3 2,0-2,-6 2,-3 2,-8 6,3-4,-14 9,-3-3,-30 5,-11 0,-15 0,0-1,-7 1,-5 0,-7 2,-4 2,-2-1,6 6,-1-6,0 1,6-2,7-2,5-5,9 1,4-6,4 3,11-6,8 0,26 0,10 0,9-5,0 1,6-5,1 5,1-5,7 5,-1 0,1 4,-2 0,-2 0,-7 1,-1 3,-10 4,-6 5,-7 0,-9 17,-13-3,-13 13,-11-8,-13-5,-3 3,-5 1,-2-2,-1-2,1-1,-2-1,-1 6,1-1,3 0,6-4,6-4,-3 0,10-6,-2 1,10-3,-1 0,13-1,19-6,18-3,14-8,10-5,3 2,-23 3,2-1,1 1,1-1,1-1,0-1,1 3,0 0,0-1,-1 1,0 2,1 2,-1-3,0 1,-2 1,0 1,24 0,-7 0,-5 0,-5 6,-2 0,-14 13,-17 0,-25 3,-20 3,-7-4,-8 3,-8 3,-1-1,29-14,-1 1,0 0,-1 0,-2 0,-1 1,-1 0,-1 2,1-2,0 2,0 1,1 1,2-3,1 0,-26 15,8-3,5-3,7-3,5-2,11 0,9-4,26-2,23-9,17-4,12-4,-26-1,2-2,1-1,1-1,3-2,1 1,3 0,0 2,1-3,0 0,0 2,2 1,1-1,1-1,-3 1,0 1,0 0,0 2,-3-4,-2 2,-2 1,0 1,-2 2,-1-1,-3 0,-1 0,-2 3,-3 0,22-2,-11 4,-16 0,-5 0,-33 10,-17 3,-16 7,-19-3,29-5,-3-1,-1 0,-2 0,-1 1,-1 1,0 0,-2-1,0 1,0 0,0 1,-2-1,0 0,0 0,3-1,0 1,1 0,-1 0,3 1,2-1,2-3,1 1,-28 11,10-6,5 1,12-2,7-8,11 4,53-9,3-2,1-4,5-1,-3 0,1 0,-1 1,1-1,3-2,1-2,1 2,1 1,2 0,1 1,2 0,1 1,2 2,1 2,-2-3,0 1,1 1,0 1,1 0,0 0,-4 0,0 0,-3 0,1 0,3 0,-2 1,-4 1,-2 1,4 0,-1 0,-5 4,-2-1,-1 0,-2 0,-3-2,-1 1,29 6,-9-2,-8-2,-8 1,-8 2,4 2,-16 1,-2 6,-22-4,-8 9,-16-10,5 5,-1-6,9-5,9-3,29-10,14-4,12-3,-5 0,7-1,1 0,4 0,-4-1,4 6,-4-1,-4 2,-4-1,-4-3,0 7,-4-2,-4 2,-2 2,0-3,-10 5,3 0,-15 0,-33 0,-7 0,-25 0,6 0,5 0,0 0,-11 0,0 0,-9 0,34-3,-2 1,-2 1,-1-2,2-3,-1 0,-2 0,-1-1,2 0,1 0,0-4,-1 0,-1 3,-2 0,4 0,0-1,2 3,0 2,2-1,0 1,-28-5,6-4,6 0,9 0,3 1,9-1,6-2,6-2,8 2,3-15,16 1,4-6,7 0,6 14,2 1,5-2,0 5,1-5,3 6,0-1,-1-2,-6 2,2-1,-9 6,-2-1,-16-6,-27 6,-15 0,-15 2,3 6,-6 0,1 5,-3 0,4 0,0-4,4 0,5 0,3 4,8-7,-3 7,14-12,-2 5,30-11,7 1,10-1,3 5,1-4,7 0,-1-5,1 5,-1-2,0 1,-3 4,-1-3,-9-2,2 2,-13-1,5-6,-26 2,-2-8,-13 9,-6 3,-14-1,-6 2,20 8,-3 0,-1 2,-1 1,0 0,-1-1,2 1,0 0,-5-1,0 1,-1-1,-1 1,0-1,-1 1,2-1,0 1,0 1,0 1,2-1,0 1,-1 2,2 0,2-2,1 0,-1-1,0 0,-27-7,1-1,7 0,7-5,5 1,6-6,2 1,5-2,6-3,6-3,2 0,8-6,3-2,5-5,7 4,4 4,6 5,7-4,3 4,1 0,-1 2,-3 3,0 3,-1 0,-4 6,-2-8,-11 4,-11-1,-17 4,-14 8,-3 4,-1 5,-1 0,-6 0,3 0,1 0,1 1,0 3,-4-2,-2 4,5-6,-3 0,22 0,6 0,13 5,5 8,11 8,2 4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0T06:34:32.7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4849 12403,'7'-36,"3"-4,7 21,8-6,1 16,24 1,-4 2,11 1,0-1,6 6,1 0,16 0,14 0,-44 0,3 0,7 0,3 0,2 0,2 0,3 0,2 0,5 0,1 0,-1 2,2 2,0-2,2 1,4 1,1-2,4-2,3 0,-27 0,2 0,-1 0,4 0,-1 1,1-2,0-1,0-1,0 0,1 0,1-1,-1 0,-3-1,-1 0,1 0,1-1,1 0,-1 1,26-1,-2 0,-29 2,0 0,0 1,27-2,0 0,0 0,-1-1,-8 1,-2 0,-6 2,-2 1,-3 1,-1 0,-2-2,-2 0,-8 2,-2 2,-5 2,-3 0,27 1,-11 7,-15 0,-14 14,-28 2,-24 7,-31-5,-31-1,34-17,-3-1,-7 1,-2 1,-4 0,-2 1,-9-2,-3 0,-2 2,-2-1,-7 0,-3-1,0-1,0-1,-4 3,-1-1,1-1,0-1,0 0,-1-1,31-2,-1 0,0-1,0 1,0 0,1-1,-33 1,1 0,4 0,2-1,3-3,0 0,4 1,1 0,4 1,2-1,1 0,1 0,4 1,1 0,11-1,2-1,2-1,1 0,-32 5,14-4,-3-2,36 0,11-12,39 1,16-8,29 8,16-10,18-2,-42 11,1 1,9 2,2 1,3-3,1-1,6 0,1 1,1-1,1 1,0 2,0 1,0 0,1-1,5 0,0 1,-4 2,0 1,-4-2,-1 2,1 3,-1 0,-5-1,-1 1,-3 0,0 2,-5-1,0 2,-2 2,-2 1,39 8,-10-3,-14 3,-7 5,-9 6,-16 1,-8-1,-14-4,-16 19,-15-3,-18 1,-16-8,-18 5,-16-5,38-12,-2 1,-4 0,-2 0,-2-2,0-2,-6 2,0-1,1-1,0 1,-3-1,-1 2,4 1,0 0,-1-1,1-1,7-1,1-1,2-1,1 1,-32 7,3-2,11 0,12 0,7-6,16 1,15-8,-4 11,21-13,33 5,5-7,38 0,-3-1,14-5,7-2,-39 3,2-1,1-2,1 1,2 1,1 0,0-1,0-1,0-1,0 1,-2 2,0 0,3 0,-2 1,-5 3,-1 0,2-1,-1 0,43 2,-12 1,-9 0,-7 0,-16 1,-13 5,-11 4,-12 14,-32 7,-20 3,-25-2,-15-9,-12-2,36-7,-1 1,1-2,-1 0,-10 2,-2-1,5 2,-1-2,-6-2,0-1,1 1,-1-1,-3-2,1-1,2 3,0 1,0 0,1-1,6 0,2-1,-1-4,2-1,-36 11,12-5,16-3,7-3,18-3,-1 6,29-6,11 5,40-14,23-5,15 3,2-3,-32 7,1-1,2-3,1 1,3 2,0 0,2 1,0-1,3 1,0 0,6 0,0-1,0 1,1 2,-4 3,0 0,0 0,-1 0,-1 0,-2 0,-2 0,-2 0,0 0,-1 0,43 0,-6 0,-12 6,-11 0,-15 7,-3-3,-22 7,-14 0,-31 0,-20-4,-25 5,-11-5,-18 10,43-13,-1 1,-5 0,-1 0,-1-1,0 0,-4 1,0 0,-1-1,0-1,-2 0,1 0,1 2,2 0,-2 1,2-1,3-2,1-1,6-1,1-2,-43 0,11 7,11-8,12 1,11-3,5-2,22 0,3 0,51 0,10 0,22-5,1-1,9-6,8 7,-35-1,1 0,3 3,1 1,3-2,2 2,2 2,1 0,-1 0,0 0,4 0,-1 0,-2 1,-2 0,2 1,0 2,-6-1,-2 3,-3 2,-1 1,-2 0,-1-1,43 9,-16 6,-1 0,-17 0,-6-6,-9 2,-13 4,-4-4,-16 13,-5-7,-15 4,-16 1,-19-7,-13 0,-9-6,-8 6,-10 0,-2-1,-3-4,1 4,42-10,-1-1,-34 12,-3-6,14 0,3 1,16-1,3 0,22-8,3-1,63-8,0 0,42 0,-4 0,10 0,1 0,5 0,1 0,4 0,-47 0,-1 2,43 4,-7-3,-5 9,-8-7,3 7,-14-1,-10 6,-7 1,-10-1,-7 0,-2 0,-22 6,-14 0,-18-1,-28-4,-6 4,-11 1,-12 0,38-14,-1-1,-46 9,46-8,1 0,-34 8,2 0,17-6,12 1,7-9,18 5,1-8,31-15,18-2,28-12,5 6,0 12,4-2,7 7,-1-6,-4 7,4-1,-5 6,-3 0,4 6,-11-1,-5-1,3-2,3-2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0T06:34:32.7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2245 14048,'-18'-35,"9"9,9 9,17 9,10 8,22 8,-5 7,7 8,-7-6,-10-6,1-7,7 11,9-13,2 6,6-1,-15-5,-17 14,-16-1,-22 8,-3 5,-14-5,-6 2,-6-2,0-4,5 3,9-2,-14-3,26 0,-8-8,52-1,0-10,28-4,2-1,3-5,6-1,5 7,-3-1,3 1,-4 4,-1-4,-8 4,-4 2,-12 8,5-6,-21 13,-5-5,-43 7,-15 0,-23 0,0 0,-10 0,-7 0,-10 2,-7 4,-1-2,7 8,-1-8,0 2,10-4,8-2,9-6,13 1,4-9,8 5,15-8,11 0,39 0,14 0,14-6,-2 1,10-7,2 6,1-5,10 5,-2 1,2 5,-2 0,-4 0,-11 2,0 3,-15 5,-9 7,-10 0,-12 23,-21-4,-18 16,-15-9,-20-8,-4 5,-7 0,-3-1,-3-4,4-1,-5 0,-1 6,2 0,5 0,7-6,10-5,-5 0,15-8,-3 1,14-3,-1-1,20-1,26-8,26-3,22-12,13-5,5 1,-33 5,3-1,1 0,1 0,2-2,0-1,1 3,0 1,0-1,-1 0,0 4,1 1,-1-2,0 0,-3 2,-1 0,36 1,-10 0,-8 0,-7 8,-2 1,-21 16,-26 0,-35 3,-29 5,-10-5,-13 4,-10 3,-3-1,43-17,-1 0,-1 0,-1 0,-3 0,-1 1,-2 1,-1 2,1-2,0 2,0 1,1 1,4-3,1 0,-38 20,12-5,8-3,8-4,9-3,15 0,15-6,36-2,34-11,25-6,16-6,-36 0,2-3,1-2,2-1,5-2,1 0,4 2,1 1,0-4,1 1,0 2,2 1,3-1,0 0,-3 0,-1 1,0 1,0 1,-5-3,-1 1,-4 2,0 1,-4 2,0 0,-4-1,-2 1,-4 3,-3 0,31-2,-15 5,-23 0,-8 0,-49 13,-23 4,-24 10,-28-5,42-6,-3-1,-3-1,-2 0,-1 2,-2 1,-1 0,-1 0,-1 0,0 0,-1 1,-1-1,-1 0,0 0,4 0,1 0,0 0,0 0,4 1,2-1,4-3,1 0,-40 15,13-8,9 2,16-4,11-10,15 6,79-13,3-2,2-4,6-3,-2 0,0 1,-2 0,2 0,5-4,1-1,1 2,1 1,5 0,0 1,3 0,1 2,4 3,1 1,-3-2,0 0,1 2,0 0,2 1,0 0,-6 0,0 0,-3 0,0 0,4 1,-2 0,-7 1,-1 2,4 0,-1 1,-7 3,-2 1,-3-1,-2-1,-5-1,-1 0,42 9,-13-3,-11-3,-12 2,-12 1,5 5,-22 0,-3 8,-32-6,-12 13,-23-13,6 6,1-8,11-7,14-3,42-14,20-5,18-3,-7-2,9 0,3 0,5 0,-6-1,6 7,-6 0,-5 1,-7-1,-6-3,1 9,-6-3,-5 2,-4 4,0-5,-14 7,4 0,-22 0,-48 0,-10 0,-37 0,10 0,7 0,-1 0,-16 0,1 0,-13 0,48-3,-1 0,-4 1,-1-2,2-3,0-1,-4 0,-1-1,3 0,0-1,1-4,0-1,-4 5,-1-1,5 0,0 0,3 3,1 2,1 0,1 1,-40-7,8-5,8 0,15 0,2 0,15 0,7-2,11-4,10 4,4-21,24 2,7-8,9 0,8 18,4 1,7-1,0 5,1-6,5 8,0-1,-2-3,-9 2,4 0,-14 6,-2 0,-25-8,-37 8,-23 0,-22 2,5 9,-10 0,3 6,-5 0,6 0,0-6,5 1,8-1,4 6,12-8,-5 7,22-15,-5 7,45-14,10 0,15 0,3 6,3-6,9 0,-1-5,1 5,-1-2,0 2,-5 4,0-3,-14-3,2 2,-18 0,7-9,-37 3,-3-11,-19 12,-10 5,-19-2,-9 2,28 11,-3 1,-2 2,-1 1,-1 0,0-1,2 1,-1-1,-6 0,0 1,-2-1,0 1,-2-1,0 1,2-1,0 1,1 1,0 2,2-1,0 1,-1 2,2 0,4-2,1-1,-2 0,1 0,-39-11,1 0,10 0,10-6,7 0,10-7,1 1,9-3,8-3,9-5,3 0,11-7,5-3,7-7,9 6,8 5,8 6,9-5,6 6,0 0,0 2,-5 3,-1 6,0-1,-7 8,-2-11,-16 5,-17 0,-24 5,-19 10,-6 5,-1 7,-2 0,-9 0,6 0,0 0,2 1,-1 5,-5-4,-2 6,7-8,-5 0,31 0,11 0,17 7,8 10,16 10,3 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05T04:13:04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 8288 0 0,'0'0'638'0'0,"-10"5"3752"0"0,9-5-3938 0 0,1 1 1 0 0,-1-1 0 0 0,0 1 0 0 0,0-1-1 0 0,1 1 1 0 0,-1-1 0 0 0,0 1 0 0 0,1-1-1 0 0,-1 1 1 0 0,1 0 0 0 0,-1-1 0 0 0,1 1-1 0 0,-1 0 1 0 0,1 0 0 0 0,-1 0 0 0 0,-5 18 2005 0 0,4-10-2190 0 0,1-1 0 0 0,-1 17 0 0 0,4 7 49 0 0,9 56-1 0 0,-7-69-790 0 0,1 0 1 0 0,13 35-1 0 0,-14-46-329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26A2-E6D3-4FD8-90B1-7469BEF451EF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D9329-E501-4AF3-9004-DE74661E42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5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82cc46965c_1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0" name="Google Shape;560;g82cc46965c_1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4192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AC82F-F3D8-EE47-8CCD-DDA1B2051D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62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EDIT TITLE</a:t>
            </a: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/>
              <a:t>Lesson Topic/ Date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-44335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Pentagon 10"/>
          <p:cNvSpPr/>
          <p:nvPr userDrawn="1"/>
        </p:nvSpPr>
        <p:spPr>
          <a:xfrm>
            <a:off x="88638" y="48093"/>
            <a:ext cx="28355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Lesson Closure</a:t>
            </a:r>
          </a:p>
        </p:txBody>
      </p:sp>
      <p:sp>
        <p:nvSpPr>
          <p:cNvPr id="12" name="Pentagon 11"/>
          <p:cNvSpPr/>
          <p:nvPr userDrawn="1"/>
        </p:nvSpPr>
        <p:spPr>
          <a:xfrm>
            <a:off x="88638" y="3248025"/>
            <a:ext cx="23402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Closure</a:t>
            </a:r>
          </a:p>
        </p:txBody>
      </p:sp>
    </p:spTree>
    <p:extLst>
      <p:ext uri="{BB962C8B-B14F-4D97-AF65-F5344CB8AC3E}">
        <p14:creationId xmlns:p14="http://schemas.microsoft.com/office/powerpoint/2010/main" val="27510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17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566931" y="554200"/>
            <a:ext cx="2444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77471" y="949521"/>
            <a:ext cx="8325600" cy="51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11330666" y="6251679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50082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ADA-8B9F-4ECF-9857-DA0E09389161}" type="datetimeFigureOut">
              <a:rPr lang="en-AU" smtClean="0"/>
              <a:t>5/08/2022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FD57-68CF-4DF2-BA7E-BB906AB4CD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369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p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023257"/>
            <a:ext cx="10515600" cy="1785257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This slide is designed so that you can copy the prompt box you need and insert it into your slides.</a:t>
            </a:r>
          </a:p>
          <a:p>
            <a:pPr marL="0" indent="0">
              <a:buNone/>
            </a:pPr>
            <a:r>
              <a:rPr lang="en-AU" dirty="0"/>
              <a:t>This slide is hidden and will not be included when presenting your lesson.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-149628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2823158" y="3602071"/>
            <a:ext cx="2035630" cy="971026"/>
            <a:chOff x="2813050" y="3602071"/>
            <a:chExt cx="2035630" cy="971026"/>
          </a:xfrm>
        </p:grpSpPr>
        <p:sp>
          <p:nvSpPr>
            <p:cNvPr id="12" name="Rectangle 11"/>
            <p:cNvSpPr/>
            <p:nvPr/>
          </p:nvSpPr>
          <p:spPr>
            <a:xfrm>
              <a:off x="2813051" y="3931961"/>
              <a:ext cx="2035629" cy="641136"/>
            </a:xfrm>
            <a:prstGeom prst="rect">
              <a:avLst/>
            </a:prstGeom>
            <a:solidFill>
              <a:srgbClr val="8E4FC9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13050" y="3602071"/>
              <a:ext cx="2035629" cy="307777"/>
            </a:xfrm>
            <a:prstGeom prst="rect">
              <a:avLst/>
            </a:prstGeom>
            <a:solidFill>
              <a:srgbClr val="8A2BE2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VOCABULARY</a:t>
              </a:r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975225" y="3602071"/>
            <a:ext cx="2035629" cy="971026"/>
            <a:chOff x="4965700" y="3602071"/>
            <a:chExt cx="2035629" cy="971026"/>
          </a:xfrm>
        </p:grpSpPr>
        <p:sp>
          <p:nvSpPr>
            <p:cNvPr id="15" name="TextBox 14"/>
            <p:cNvSpPr txBox="1"/>
            <p:nvPr/>
          </p:nvSpPr>
          <p:spPr>
            <a:xfrm>
              <a:off x="4965700" y="3602071"/>
              <a:ext cx="2035629" cy="30777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EXTENSION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65700" y="3931961"/>
              <a:ext cx="2035629" cy="641136"/>
            </a:xfrm>
            <a:prstGeom prst="rect">
              <a:avLst/>
            </a:prstGeom>
            <a:solidFill>
              <a:srgbClr val="E6B82E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7113813" y="3602071"/>
            <a:ext cx="2035630" cy="971026"/>
            <a:chOff x="7094763" y="3602071"/>
            <a:chExt cx="2035630" cy="971026"/>
          </a:xfrm>
        </p:grpSpPr>
        <p:sp>
          <p:nvSpPr>
            <p:cNvPr id="18" name="TextBox 17"/>
            <p:cNvSpPr txBox="1"/>
            <p:nvPr/>
          </p:nvSpPr>
          <p:spPr>
            <a:xfrm>
              <a:off x="7094764" y="3602071"/>
              <a:ext cx="2035629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HINT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94763" y="3931961"/>
              <a:ext cx="2035629" cy="641136"/>
            </a:xfrm>
            <a:prstGeom prst="rect">
              <a:avLst/>
            </a:prstGeom>
            <a:solidFill>
              <a:srgbClr val="1E9654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660399" y="3602071"/>
            <a:ext cx="2035630" cy="971026"/>
            <a:chOff x="660399" y="3602071"/>
            <a:chExt cx="2035630" cy="971026"/>
          </a:xfrm>
        </p:grpSpPr>
        <p:sp>
          <p:nvSpPr>
            <p:cNvPr id="21" name="TextBox 20"/>
            <p:cNvSpPr txBox="1"/>
            <p:nvPr/>
          </p:nvSpPr>
          <p:spPr>
            <a:xfrm>
              <a:off x="660400" y="3602071"/>
              <a:ext cx="2035629" cy="307777"/>
            </a:xfrm>
            <a:prstGeom prst="rect">
              <a:avLst/>
            </a:prstGeom>
            <a:solidFill>
              <a:srgbClr val="01244E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CFU 1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399" y="3931961"/>
              <a:ext cx="2035629" cy="641136"/>
            </a:xfrm>
            <a:prstGeom prst="rect">
              <a:avLst/>
            </a:prstGeom>
            <a:solidFill>
              <a:srgbClr val="163B68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Pentagon 22"/>
          <p:cNvSpPr/>
          <p:nvPr userDrawn="1"/>
        </p:nvSpPr>
        <p:spPr>
          <a:xfrm>
            <a:off x="94181" y="-59847"/>
            <a:ext cx="3839549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Prompt Box Slide</a:t>
            </a:r>
          </a:p>
        </p:txBody>
      </p:sp>
    </p:spTree>
    <p:extLst>
      <p:ext uri="{BB962C8B-B14F-4D97-AF65-F5344CB8AC3E}">
        <p14:creationId xmlns:p14="http://schemas.microsoft.com/office/powerpoint/2010/main" val="99493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ily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0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Pentagon 10"/>
          <p:cNvSpPr/>
          <p:nvPr userDrawn="1"/>
        </p:nvSpPr>
        <p:spPr>
          <a:xfrm>
            <a:off x="88639" y="86887"/>
            <a:ext cx="267550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Daily Review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3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cabul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6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Pentagon 16"/>
          <p:cNvSpPr/>
          <p:nvPr userDrawn="1"/>
        </p:nvSpPr>
        <p:spPr>
          <a:xfrm>
            <a:off x="88639" y="86887"/>
            <a:ext cx="2487038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Vocabulary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990216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74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88638" y="86887"/>
            <a:ext cx="3561981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Learning Objective</a:t>
            </a:r>
          </a:p>
        </p:txBody>
      </p:sp>
      <p:sp>
        <p:nvSpPr>
          <p:cNvPr id="15" name="Pentagon 14"/>
          <p:cNvSpPr/>
          <p:nvPr userDrawn="1"/>
        </p:nvSpPr>
        <p:spPr>
          <a:xfrm>
            <a:off x="88639" y="3248025"/>
            <a:ext cx="29784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72286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9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Pentagon 9"/>
          <p:cNvSpPr/>
          <p:nvPr userDrawn="1"/>
        </p:nvSpPr>
        <p:spPr>
          <a:xfrm>
            <a:off x="88638" y="86887"/>
            <a:ext cx="4225096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Concept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677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ided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8" y="86887"/>
            <a:ext cx="318796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Guided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371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pendent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7" y="86887"/>
            <a:ext cx="4026163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Independent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4570-5939-43EF-9B7B-854F84FD3A97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7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5" r:id="rId12"/>
    <p:sldLayoutId id="21474836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80.png"/><Relationship Id="rId3" Type="http://schemas.openxmlformats.org/officeDocument/2006/relationships/image" Target="../media/image140.png"/><Relationship Id="rId7" Type="http://schemas.openxmlformats.org/officeDocument/2006/relationships/customXml" Target="../ink/ink87.xml"/><Relationship Id="rId12" Type="http://schemas.openxmlformats.org/officeDocument/2006/relationships/image" Target="../media/image19.emf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6.emf"/><Relationship Id="rId11" Type="http://schemas.openxmlformats.org/officeDocument/2006/relationships/customXml" Target="../ink/ink89.xml"/><Relationship Id="rId5" Type="http://schemas.openxmlformats.org/officeDocument/2006/relationships/customXml" Target="../ink/ink86.xml"/><Relationship Id="rId10" Type="http://schemas.openxmlformats.org/officeDocument/2006/relationships/image" Target="../media/image18.emf"/><Relationship Id="rId4" Type="http://schemas.openxmlformats.org/officeDocument/2006/relationships/image" Target="../media/image150.png"/><Relationship Id="rId9" Type="http://schemas.openxmlformats.org/officeDocument/2006/relationships/customXml" Target="../ink/ink8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customXml" Target="../ink/ink23.xml"/><Relationship Id="rId21" Type="http://schemas.openxmlformats.org/officeDocument/2006/relationships/image" Target="../media/image13.png"/><Relationship Id="rId34" Type="http://schemas.openxmlformats.org/officeDocument/2006/relationships/customXml" Target="../ink/ink18.xml"/><Relationship Id="rId42" Type="http://schemas.openxmlformats.org/officeDocument/2006/relationships/customXml" Target="../ink/ink26.xml"/><Relationship Id="rId47" Type="http://schemas.openxmlformats.org/officeDocument/2006/relationships/customXml" Target="../ink/ink31.xml"/><Relationship Id="rId50" Type="http://schemas.openxmlformats.org/officeDocument/2006/relationships/image" Target="../media/image20.png"/><Relationship Id="rId55" Type="http://schemas.openxmlformats.org/officeDocument/2006/relationships/customXml" Target="../ink/ink35.xml"/><Relationship Id="rId63" Type="http://schemas.openxmlformats.org/officeDocument/2006/relationships/customXml" Target="../ink/ink39.xml"/><Relationship Id="rId68" Type="http://schemas.openxmlformats.org/officeDocument/2006/relationships/image" Target="../media/image29.png"/><Relationship Id="rId76" Type="http://schemas.openxmlformats.org/officeDocument/2006/relationships/image" Target="../media/image33.png"/><Relationship Id="rId84" Type="http://schemas.openxmlformats.org/officeDocument/2006/relationships/image" Target="../media/image37.png"/><Relationship Id="rId89" Type="http://schemas.openxmlformats.org/officeDocument/2006/relationships/customXml" Target="../ink/ink52.xml"/><Relationship Id="rId7" Type="http://schemas.openxmlformats.org/officeDocument/2006/relationships/image" Target="../media/image6.png"/><Relationship Id="rId71" Type="http://schemas.openxmlformats.org/officeDocument/2006/relationships/customXml" Target="../ink/ink43.xml"/><Relationship Id="rId92" Type="http://schemas.openxmlformats.org/officeDocument/2006/relationships/image" Target="../media/image41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7.png"/><Relationship Id="rId11" Type="http://schemas.openxmlformats.org/officeDocument/2006/relationships/image" Target="../media/image8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customXml" Target="../ink/ink21.xml"/><Relationship Id="rId40" Type="http://schemas.openxmlformats.org/officeDocument/2006/relationships/customXml" Target="../ink/ink24.xml"/><Relationship Id="rId45" Type="http://schemas.openxmlformats.org/officeDocument/2006/relationships/customXml" Target="../ink/ink29.xml"/><Relationship Id="rId53" Type="http://schemas.openxmlformats.org/officeDocument/2006/relationships/customXml" Target="../ink/ink34.xml"/><Relationship Id="rId58" Type="http://schemas.openxmlformats.org/officeDocument/2006/relationships/image" Target="../media/image24.png"/><Relationship Id="rId66" Type="http://schemas.openxmlformats.org/officeDocument/2006/relationships/image" Target="../media/image28.png"/><Relationship Id="rId74" Type="http://schemas.openxmlformats.org/officeDocument/2006/relationships/image" Target="../media/image32.png"/><Relationship Id="rId79" Type="http://schemas.openxmlformats.org/officeDocument/2006/relationships/customXml" Target="../ink/ink47.xml"/><Relationship Id="rId87" Type="http://schemas.openxmlformats.org/officeDocument/2006/relationships/customXml" Target="../ink/ink51.xml"/><Relationship Id="rId5" Type="http://schemas.openxmlformats.org/officeDocument/2006/relationships/image" Target="../media/image5.png"/><Relationship Id="rId61" Type="http://schemas.openxmlformats.org/officeDocument/2006/relationships/customXml" Target="../ink/ink38.xml"/><Relationship Id="rId82" Type="http://schemas.openxmlformats.org/officeDocument/2006/relationships/image" Target="../media/image36.png"/><Relationship Id="rId90" Type="http://schemas.openxmlformats.org/officeDocument/2006/relationships/image" Target="../media/image40.png"/><Relationship Id="rId19" Type="http://schemas.openxmlformats.org/officeDocument/2006/relationships/image" Target="../media/image12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6.png"/><Relationship Id="rId30" Type="http://schemas.openxmlformats.org/officeDocument/2006/relationships/customXml" Target="../ink/ink15.xml"/><Relationship Id="rId35" Type="http://schemas.openxmlformats.org/officeDocument/2006/relationships/customXml" Target="../ink/ink19.xml"/><Relationship Id="rId43" Type="http://schemas.openxmlformats.org/officeDocument/2006/relationships/customXml" Target="../ink/ink27.xml"/><Relationship Id="rId48" Type="http://schemas.openxmlformats.org/officeDocument/2006/relationships/image" Target="../media/image19.png"/><Relationship Id="rId56" Type="http://schemas.openxmlformats.org/officeDocument/2006/relationships/image" Target="../media/image23.png"/><Relationship Id="rId64" Type="http://schemas.openxmlformats.org/officeDocument/2006/relationships/image" Target="../media/image27.png"/><Relationship Id="rId69" Type="http://schemas.openxmlformats.org/officeDocument/2006/relationships/customXml" Target="../ink/ink42.xml"/><Relationship Id="rId77" Type="http://schemas.openxmlformats.org/officeDocument/2006/relationships/customXml" Target="../ink/ink46.xml"/><Relationship Id="rId8" Type="http://schemas.openxmlformats.org/officeDocument/2006/relationships/customXml" Target="../ink/ink4.xml"/><Relationship Id="rId51" Type="http://schemas.openxmlformats.org/officeDocument/2006/relationships/customXml" Target="../ink/ink33.xml"/><Relationship Id="rId72" Type="http://schemas.openxmlformats.org/officeDocument/2006/relationships/image" Target="../media/image31.png"/><Relationship Id="rId80" Type="http://schemas.openxmlformats.org/officeDocument/2006/relationships/image" Target="../media/image35.png"/><Relationship Id="rId85" Type="http://schemas.openxmlformats.org/officeDocument/2006/relationships/customXml" Target="../ink/ink50.xml"/><Relationship Id="rId93" Type="http://schemas.openxmlformats.org/officeDocument/2006/relationships/customXml" Target="../ink/ink54.xml"/><Relationship Id="rId3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customXml" Target="../ink/ink17.xml"/><Relationship Id="rId38" Type="http://schemas.openxmlformats.org/officeDocument/2006/relationships/customXml" Target="../ink/ink22.xml"/><Relationship Id="rId46" Type="http://schemas.openxmlformats.org/officeDocument/2006/relationships/customXml" Target="../ink/ink30.xml"/><Relationship Id="rId59" Type="http://schemas.openxmlformats.org/officeDocument/2006/relationships/customXml" Target="../ink/ink37.xml"/><Relationship Id="rId67" Type="http://schemas.openxmlformats.org/officeDocument/2006/relationships/customXml" Target="../ink/ink41.xml"/><Relationship Id="rId20" Type="http://schemas.openxmlformats.org/officeDocument/2006/relationships/customXml" Target="../ink/ink10.xml"/><Relationship Id="rId41" Type="http://schemas.openxmlformats.org/officeDocument/2006/relationships/customXml" Target="../ink/ink25.xml"/><Relationship Id="rId54" Type="http://schemas.openxmlformats.org/officeDocument/2006/relationships/image" Target="../media/image22.png"/><Relationship Id="rId62" Type="http://schemas.openxmlformats.org/officeDocument/2006/relationships/image" Target="../media/image26.png"/><Relationship Id="rId70" Type="http://schemas.openxmlformats.org/officeDocument/2006/relationships/image" Target="../media/image30.png"/><Relationship Id="rId75" Type="http://schemas.openxmlformats.org/officeDocument/2006/relationships/customXml" Target="../ink/ink45.xml"/><Relationship Id="rId83" Type="http://schemas.openxmlformats.org/officeDocument/2006/relationships/customXml" Target="../ink/ink49.xml"/><Relationship Id="rId88" Type="http://schemas.openxmlformats.org/officeDocument/2006/relationships/image" Target="../media/image39.png"/><Relationship Id="rId91" Type="http://schemas.openxmlformats.org/officeDocument/2006/relationships/customXml" Target="../ink/ink53.xml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3.xml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customXml" Target="../ink/ink14.xml"/><Relationship Id="rId36" Type="http://schemas.openxmlformats.org/officeDocument/2006/relationships/customXml" Target="../ink/ink20.xml"/><Relationship Id="rId49" Type="http://schemas.openxmlformats.org/officeDocument/2006/relationships/customXml" Target="../ink/ink32.xml"/><Relationship Id="rId57" Type="http://schemas.openxmlformats.org/officeDocument/2006/relationships/customXml" Target="../ink/ink36.xml"/><Relationship Id="rId10" Type="http://schemas.openxmlformats.org/officeDocument/2006/relationships/customXml" Target="../ink/ink5.xml"/><Relationship Id="rId31" Type="http://schemas.openxmlformats.org/officeDocument/2006/relationships/image" Target="../media/image18.png"/><Relationship Id="rId44" Type="http://schemas.openxmlformats.org/officeDocument/2006/relationships/customXml" Target="../ink/ink28.xml"/><Relationship Id="rId52" Type="http://schemas.openxmlformats.org/officeDocument/2006/relationships/image" Target="../media/image21.png"/><Relationship Id="rId60" Type="http://schemas.openxmlformats.org/officeDocument/2006/relationships/image" Target="../media/image25.png"/><Relationship Id="rId65" Type="http://schemas.openxmlformats.org/officeDocument/2006/relationships/customXml" Target="../ink/ink40.xml"/><Relationship Id="rId73" Type="http://schemas.openxmlformats.org/officeDocument/2006/relationships/customXml" Target="../ink/ink44.xml"/><Relationship Id="rId78" Type="http://schemas.openxmlformats.org/officeDocument/2006/relationships/image" Target="../media/image34.png"/><Relationship Id="rId81" Type="http://schemas.openxmlformats.org/officeDocument/2006/relationships/customXml" Target="../ink/ink48.xml"/><Relationship Id="rId86" Type="http://schemas.openxmlformats.org/officeDocument/2006/relationships/image" Target="../media/image38.png"/><Relationship Id="rId94" Type="http://schemas.openxmlformats.org/officeDocument/2006/relationships/image" Target="../media/image42.png"/><Relationship Id="rId4" Type="http://schemas.openxmlformats.org/officeDocument/2006/relationships/customXml" Target="../ink/ink2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18" Type="http://schemas.openxmlformats.org/officeDocument/2006/relationships/customXml" Target="../ink/ink63.xml"/><Relationship Id="rId26" Type="http://schemas.openxmlformats.org/officeDocument/2006/relationships/customXml" Target="../ink/ink67.xml"/><Relationship Id="rId39" Type="http://schemas.openxmlformats.org/officeDocument/2006/relationships/image" Target="../media/image61.png"/><Relationship Id="rId21" Type="http://schemas.openxmlformats.org/officeDocument/2006/relationships/image" Target="../media/image52.png"/><Relationship Id="rId34" Type="http://schemas.openxmlformats.org/officeDocument/2006/relationships/customXml" Target="../ink/ink71.xml"/><Relationship Id="rId42" Type="http://schemas.openxmlformats.org/officeDocument/2006/relationships/customXml" Target="../ink/ink75.xml"/><Relationship Id="rId47" Type="http://schemas.openxmlformats.org/officeDocument/2006/relationships/image" Target="../media/image65.png"/><Relationship Id="rId50" Type="http://schemas.openxmlformats.org/officeDocument/2006/relationships/customXml" Target="../ink/ink79.xml"/><Relationship Id="rId55" Type="http://schemas.openxmlformats.org/officeDocument/2006/relationships/image" Target="../media/image69.png"/><Relationship Id="rId63" Type="http://schemas.openxmlformats.org/officeDocument/2006/relationships/image" Target="../media/image73.png"/><Relationship Id="rId7" Type="http://schemas.openxmlformats.org/officeDocument/2006/relationships/image" Target="../media/image45.png"/><Relationship Id="rId2" Type="http://schemas.openxmlformats.org/officeDocument/2006/relationships/customXml" Target="../ink/ink55.xml"/><Relationship Id="rId16" Type="http://schemas.openxmlformats.org/officeDocument/2006/relationships/customXml" Target="../ink/ink62.xml"/><Relationship Id="rId20" Type="http://schemas.openxmlformats.org/officeDocument/2006/relationships/customXml" Target="../ink/ink64.xml"/><Relationship Id="rId29" Type="http://schemas.openxmlformats.org/officeDocument/2006/relationships/image" Target="../media/image56.png"/><Relationship Id="rId41" Type="http://schemas.openxmlformats.org/officeDocument/2006/relationships/image" Target="../media/image62.png"/><Relationship Id="rId54" Type="http://schemas.openxmlformats.org/officeDocument/2006/relationships/customXml" Target="../ink/ink81.xml"/><Relationship Id="rId62" Type="http://schemas.openxmlformats.org/officeDocument/2006/relationships/customXml" Target="../ink/ink85.xml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57.xml"/><Relationship Id="rId11" Type="http://schemas.openxmlformats.org/officeDocument/2006/relationships/image" Target="../media/image47.png"/><Relationship Id="rId24" Type="http://schemas.openxmlformats.org/officeDocument/2006/relationships/customXml" Target="../ink/ink66.xml"/><Relationship Id="rId32" Type="http://schemas.openxmlformats.org/officeDocument/2006/relationships/customXml" Target="../ink/ink70.xml"/><Relationship Id="rId37" Type="http://schemas.openxmlformats.org/officeDocument/2006/relationships/image" Target="../media/image60.png"/><Relationship Id="rId40" Type="http://schemas.openxmlformats.org/officeDocument/2006/relationships/customXml" Target="../ink/ink74.xml"/><Relationship Id="rId45" Type="http://schemas.openxmlformats.org/officeDocument/2006/relationships/image" Target="../media/image64.png"/><Relationship Id="rId53" Type="http://schemas.openxmlformats.org/officeDocument/2006/relationships/image" Target="../media/image68.png"/><Relationship Id="rId58" Type="http://schemas.openxmlformats.org/officeDocument/2006/relationships/customXml" Target="../ink/ink83.xml"/><Relationship Id="rId5" Type="http://schemas.openxmlformats.org/officeDocument/2006/relationships/image" Target="../media/image44.png"/><Relationship Id="rId15" Type="http://schemas.openxmlformats.org/officeDocument/2006/relationships/image" Target="../media/image49.png"/><Relationship Id="rId23" Type="http://schemas.openxmlformats.org/officeDocument/2006/relationships/image" Target="../media/image53.png"/><Relationship Id="rId28" Type="http://schemas.openxmlformats.org/officeDocument/2006/relationships/customXml" Target="../ink/ink68.xml"/><Relationship Id="rId36" Type="http://schemas.openxmlformats.org/officeDocument/2006/relationships/customXml" Target="../ink/ink72.xml"/><Relationship Id="rId49" Type="http://schemas.openxmlformats.org/officeDocument/2006/relationships/image" Target="../media/image66.png"/><Relationship Id="rId57" Type="http://schemas.openxmlformats.org/officeDocument/2006/relationships/image" Target="../media/image70.png"/><Relationship Id="rId61" Type="http://schemas.openxmlformats.org/officeDocument/2006/relationships/image" Target="../media/image72.png"/><Relationship Id="rId10" Type="http://schemas.openxmlformats.org/officeDocument/2006/relationships/customXml" Target="../ink/ink59.xml"/><Relationship Id="rId19" Type="http://schemas.openxmlformats.org/officeDocument/2006/relationships/image" Target="../media/image51.png"/><Relationship Id="rId31" Type="http://schemas.openxmlformats.org/officeDocument/2006/relationships/image" Target="../media/image57.png"/><Relationship Id="rId44" Type="http://schemas.openxmlformats.org/officeDocument/2006/relationships/customXml" Target="../ink/ink76.xml"/><Relationship Id="rId52" Type="http://schemas.openxmlformats.org/officeDocument/2006/relationships/customXml" Target="../ink/ink80.xml"/><Relationship Id="rId60" Type="http://schemas.openxmlformats.org/officeDocument/2006/relationships/customXml" Target="../ink/ink84.xml"/><Relationship Id="rId4" Type="http://schemas.openxmlformats.org/officeDocument/2006/relationships/customXml" Target="../ink/ink56.xml"/><Relationship Id="rId9" Type="http://schemas.openxmlformats.org/officeDocument/2006/relationships/image" Target="../media/image46.png"/><Relationship Id="rId14" Type="http://schemas.openxmlformats.org/officeDocument/2006/relationships/customXml" Target="../ink/ink61.xml"/><Relationship Id="rId22" Type="http://schemas.openxmlformats.org/officeDocument/2006/relationships/customXml" Target="../ink/ink65.xml"/><Relationship Id="rId27" Type="http://schemas.openxmlformats.org/officeDocument/2006/relationships/image" Target="../media/image55.png"/><Relationship Id="rId30" Type="http://schemas.openxmlformats.org/officeDocument/2006/relationships/customXml" Target="../ink/ink69.xml"/><Relationship Id="rId35" Type="http://schemas.openxmlformats.org/officeDocument/2006/relationships/image" Target="../media/image59.png"/><Relationship Id="rId43" Type="http://schemas.openxmlformats.org/officeDocument/2006/relationships/image" Target="../media/image63.png"/><Relationship Id="rId48" Type="http://schemas.openxmlformats.org/officeDocument/2006/relationships/customXml" Target="../ink/ink78.xml"/><Relationship Id="rId56" Type="http://schemas.openxmlformats.org/officeDocument/2006/relationships/customXml" Target="../ink/ink82.xml"/><Relationship Id="rId8" Type="http://schemas.openxmlformats.org/officeDocument/2006/relationships/customXml" Target="../ink/ink58.xml"/><Relationship Id="rId51" Type="http://schemas.openxmlformats.org/officeDocument/2006/relationships/image" Target="../media/image67.png"/><Relationship Id="rId3" Type="http://schemas.openxmlformats.org/officeDocument/2006/relationships/image" Target="../media/image43.png"/><Relationship Id="rId12" Type="http://schemas.openxmlformats.org/officeDocument/2006/relationships/customXml" Target="../ink/ink60.xml"/><Relationship Id="rId17" Type="http://schemas.openxmlformats.org/officeDocument/2006/relationships/image" Target="../media/image50.png"/><Relationship Id="rId25" Type="http://schemas.openxmlformats.org/officeDocument/2006/relationships/image" Target="../media/image54.png"/><Relationship Id="rId33" Type="http://schemas.openxmlformats.org/officeDocument/2006/relationships/image" Target="../media/image58.png"/><Relationship Id="rId38" Type="http://schemas.openxmlformats.org/officeDocument/2006/relationships/customXml" Target="../ink/ink73.xml"/><Relationship Id="rId46" Type="http://schemas.openxmlformats.org/officeDocument/2006/relationships/customXml" Target="../ink/ink77.xml"/><Relationship Id="rId59" Type="http://schemas.openxmlformats.org/officeDocument/2006/relationships/image" Target="../media/image7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3126-2673-4BB3-82D9-C0E06B6BD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Matrices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C27EF-A28E-4528-B10F-73C539F254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Introduction to matrices</a:t>
            </a:r>
          </a:p>
        </p:txBody>
      </p:sp>
    </p:spTree>
    <p:extLst>
      <p:ext uri="{BB962C8B-B14F-4D97-AF65-F5344CB8AC3E}">
        <p14:creationId xmlns:p14="http://schemas.microsoft.com/office/powerpoint/2010/main" val="40693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910" y="720888"/>
            <a:ext cx="11007159" cy="604157"/>
          </a:xfr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AU" sz="2400" dirty="0"/>
              <a:t>A matrix that has the same number of rows = number columns is called a </a:t>
            </a:r>
            <a:r>
              <a:rPr lang="en-AU" sz="2400" b="1" dirty="0"/>
              <a:t>square matrix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sz="24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146" y="1614968"/>
            <a:ext cx="3149600" cy="11176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024127" y="5851072"/>
            <a:ext cx="9720073" cy="604157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210" y="2957314"/>
            <a:ext cx="2819400" cy="2870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96779" y="3336175"/>
            <a:ext cx="5648563" cy="255454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This matrix has</a:t>
            </a:r>
          </a:p>
          <a:p>
            <a:pPr lvl="1"/>
            <a:r>
              <a:rPr lang="en-US" sz="2000" dirty="0"/>
              <a:t>SIX rows</a:t>
            </a:r>
          </a:p>
          <a:p>
            <a:pPr lvl="1"/>
            <a:r>
              <a:rPr lang="en-US" sz="2000" dirty="0"/>
              <a:t>SIX columns</a:t>
            </a:r>
          </a:p>
          <a:p>
            <a:r>
              <a:rPr lang="en-US" sz="2000" dirty="0"/>
              <a:t>It is a SIX by SIX (6 x 6) matrix and it is a square matrix</a:t>
            </a:r>
          </a:p>
          <a:p>
            <a:endParaRPr lang="en-US" sz="2000" dirty="0"/>
          </a:p>
          <a:p>
            <a:r>
              <a:rPr lang="en-US" sz="2000" dirty="0"/>
              <a:t>6 x 6 </a:t>
            </a:r>
            <a:r>
              <a:rPr lang="mr-IN" sz="2000" dirty="0"/>
              <a:t>–</a:t>
            </a:r>
            <a:r>
              <a:rPr lang="en-US" sz="2000" dirty="0"/>
              <a:t> dimension (or the size of a matrix)</a:t>
            </a:r>
          </a:p>
          <a:p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593886" y="3567864"/>
            <a:ext cx="3504724" cy="396240"/>
            <a:chOff x="228124" y="2301240"/>
            <a:chExt cx="3504724" cy="396240"/>
          </a:xfrm>
        </p:grpSpPr>
        <p:sp>
          <p:nvSpPr>
            <p:cNvPr id="11" name="Rectangle 10"/>
            <p:cNvSpPr/>
            <p:nvPr/>
          </p:nvSpPr>
          <p:spPr>
            <a:xfrm>
              <a:off x="913448" y="2301240"/>
              <a:ext cx="2819400" cy="33528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     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8124" y="2328148"/>
              <a:ext cx="899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ROW        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70762" y="2957315"/>
            <a:ext cx="405646" cy="3900685"/>
            <a:chOff x="1905000" y="1690691"/>
            <a:chExt cx="405646" cy="3900685"/>
          </a:xfrm>
        </p:grpSpPr>
        <p:sp>
          <p:nvSpPr>
            <p:cNvPr id="14" name="Rectangle 13"/>
            <p:cNvSpPr/>
            <p:nvPr/>
          </p:nvSpPr>
          <p:spPr>
            <a:xfrm>
              <a:off x="1905000" y="1690691"/>
              <a:ext cx="381000" cy="2713670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1188720" y="4469450"/>
              <a:ext cx="1874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COLUMN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04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4010"/>
            <a:ext cx="10515600" cy="435133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AU" dirty="0"/>
              <a:t>A matrix consisting of just one column, is called a </a:t>
            </a:r>
            <a:r>
              <a:rPr lang="en-AU" b="1" dirty="0"/>
              <a:t>column matrix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2609" y="1132479"/>
            <a:ext cx="3314700" cy="1727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103417"/>
            <a:ext cx="10515600" cy="3073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n-AU" dirty="0"/>
              <a:t>Any matrix consisting of just one row is called a </a:t>
            </a:r>
            <a:r>
              <a:rPr lang="en-AU" b="1" dirty="0"/>
              <a:t>row matrix</a:t>
            </a:r>
            <a:r>
              <a:rPr lang="en-AU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/>
            </a:pPr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7350" y="4025120"/>
            <a:ext cx="4127430" cy="136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18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6"/>
          <a:stretch/>
        </p:blipFill>
        <p:spPr>
          <a:xfrm>
            <a:off x="1143000" y="1112520"/>
            <a:ext cx="9921362" cy="149767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04048" y="1722120"/>
            <a:ext cx="1342072" cy="41148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53200" y="1295400"/>
            <a:ext cx="381000" cy="1264920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17280" y="1295400"/>
            <a:ext cx="381000" cy="1264920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11680" y="1325880"/>
            <a:ext cx="381000" cy="822960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85360" y="1341120"/>
            <a:ext cx="381000" cy="792480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236744" y="1363980"/>
            <a:ext cx="1699736" cy="41148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85560" y="1722120"/>
            <a:ext cx="685800" cy="41148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311968" y="1752600"/>
            <a:ext cx="854392" cy="41148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5573673"/>
            <a:ext cx="2146300" cy="6223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185160" y="5558433"/>
            <a:ext cx="381000" cy="622301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787968" y="5638800"/>
            <a:ext cx="1524952" cy="41148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790700" y="2198727"/>
            <a:ext cx="1584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2 rows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3 columns</a:t>
            </a:r>
          </a:p>
          <a:p>
            <a:pPr algn="ctr"/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A 2 x 3 matrix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1592" y="574655"/>
            <a:ext cx="117722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AU" sz="2400" dirty="0"/>
              <a:t>Write the dimensions of the following matrices and determine if it is a column, row or square matrix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35492" y="2279083"/>
            <a:ext cx="1584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2 rows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2 columns</a:t>
            </a:r>
          </a:p>
          <a:p>
            <a:pPr algn="ctr"/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A 2 x 2 matrix</a:t>
            </a:r>
            <a:br>
              <a:rPr lang="en-US" b="1" dirty="0">
                <a:latin typeface="Calibri" charset="0"/>
                <a:ea typeface="Calibri" charset="0"/>
                <a:cs typeface="Calibri" charset="0"/>
              </a:rPr>
            </a:b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Square matrix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14967" y="2560320"/>
            <a:ext cx="1584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3 row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1 columns</a:t>
            </a:r>
          </a:p>
          <a:p>
            <a:pPr algn="ctr"/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A 1 x 1 matrix</a:t>
            </a:r>
            <a:br>
              <a:rPr lang="en-US" b="1" dirty="0">
                <a:latin typeface="Calibri" charset="0"/>
                <a:ea typeface="Calibri" charset="0"/>
                <a:cs typeface="Calibri" charset="0"/>
              </a:rPr>
            </a:b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Column Matrix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94132" y="2678776"/>
            <a:ext cx="1584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3 rows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4 columns</a:t>
            </a:r>
          </a:p>
          <a:p>
            <a:pPr algn="ctr"/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A 3 x 4 matrix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38980" y="4967377"/>
            <a:ext cx="1584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1 row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4 columns</a:t>
            </a:r>
          </a:p>
          <a:p>
            <a:pPr algn="ctr"/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A 1 x 4 matrix</a:t>
            </a:r>
          </a:p>
          <a:p>
            <a:pPr algn="ctr"/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Row matrix</a:t>
            </a:r>
          </a:p>
        </p:txBody>
      </p:sp>
    </p:spTree>
    <p:extLst>
      <p:ext uri="{BB962C8B-B14F-4D97-AF65-F5344CB8AC3E}">
        <p14:creationId xmlns:p14="http://schemas.microsoft.com/office/powerpoint/2010/main" val="17912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9" grpId="0" animBg="1"/>
      <p:bldP spid="20" grpId="0" animBg="1"/>
      <p:bldP spid="21" grpId="0"/>
      <p:bldP spid="26" grpId="0"/>
      <p:bldP spid="27" grpId="0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54002" y="3709318"/>
                <a:ext cx="2217166" cy="1360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0" lang="mr-IN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0" lang="mr-IN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kumimoji="0" lang="mr-IN" sz="2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kumimoji="0" lang="mr-IN" sz="24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kumimoji="0" lang="mr-IN" sz="24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ea typeface="+mn-ea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5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kumimoji="0" lang="mr-IN" sz="24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ea typeface="+mn-ea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kumimoji="0" lang="mr-IN" sz="24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kumimoji="0" lang="mr-IN" sz="24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ea typeface="+mn-ea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kumimoji="0" lang="mr-IN" sz="24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ea typeface="+mn-ea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kumimoji="0" lang="mr-IN" sz="2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kumimoji="0" lang="mr-IN" sz="24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kumimoji="0" lang="mr-IN" sz="24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ea typeface="+mn-ea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 </m:t>
                                                  </m:r>
                                                  <m: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 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kumimoji="0" lang="mr-IN" sz="24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ea typeface="+mn-ea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kumimoji="0" lang="mr-IN" sz="24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kumimoji="0" lang="mr-IN" sz="24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ea typeface="+mn-ea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kumimoji="0" lang="mr-IN" sz="24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ea typeface="+mn-ea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r>
                                                    <a:rPr kumimoji="0" lang="en-AU" sz="2400" b="0" i="1" u="none" strike="noStrike" kern="1200" cap="none" spc="0" normalizeH="0" baseline="0" noProof="0" smtClean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charset="0"/>
                                                      <a:ea typeface="+mn-ea"/>
                                                    </a:rPr>
                                                    <m:t>−4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  <a:ea typeface="+mn-ea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2" y="3709318"/>
                <a:ext cx="2217166" cy="13606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6616" y="573122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 square matrix has a leading diagonal from top left to bottom right along the diagonal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15937" y="4076888"/>
                <a:ext cx="1682704" cy="1139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1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937" y="4076888"/>
                <a:ext cx="1682704" cy="113941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1940407" y="4095413"/>
            <a:ext cx="1635716" cy="119702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76123" y="4985469"/>
            <a:ext cx="2863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0000"/>
                </a:solidFill>
              </a:rPr>
              <a:t>Leading Diagonal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8495" y="2860981"/>
            <a:ext cx="10285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All other elements in the matrix below are zero therefore this is a diagonal matrix (Numbers only on the diagonal).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6616" y="2057556"/>
            <a:ext cx="1141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 square matrix that has zeros in all spaces apart from the leading diagonal is called a</a:t>
            </a:r>
            <a:r>
              <a:rPr lang="en-AU" sz="2400" b="1" u="sng" dirty="0"/>
              <a:t> diagonal matrix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72284" y="1060206"/>
                <a:ext cx="1269578" cy="876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mr-IN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mr-IN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i="1">
                                    <a:latin typeface="Cambria Math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AU" sz="3200" i="1">
                                    <a:latin typeface="Cambria Math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200" i="1">
                                    <a:latin typeface="Cambria Math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AU" sz="3200" i="1">
                                    <a:latin typeface="Cambria Math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284" y="1060206"/>
                <a:ext cx="1269578" cy="87645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4309444" y="1060206"/>
            <a:ext cx="1066120" cy="9384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04802A5-A887-D54C-A22A-89ADC11BF9AD}"/>
                  </a:ext>
                </a:extLst>
              </p14:cNvPr>
              <p14:cNvContentPartPr/>
              <p14:nvPr/>
            </p14:nvContentPartPr>
            <p14:xfrm>
              <a:off x="2255170" y="4076888"/>
              <a:ext cx="1353786" cy="704545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C04802A5-A887-D54C-A22A-89ADC11BF9A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39332" y="4013526"/>
                <a:ext cx="1385462" cy="8316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DBE69BB4-79F1-7140-BE37-C83DE306BEDA}"/>
                  </a:ext>
                </a:extLst>
              </p14:cNvPr>
              <p14:cNvContentPartPr/>
              <p14:nvPr/>
            </p14:nvContentPartPr>
            <p14:xfrm>
              <a:off x="1884391" y="4534316"/>
              <a:ext cx="1177005" cy="776646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DBE69BB4-79F1-7140-BE37-C83DE306BED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68554" y="4470975"/>
                <a:ext cx="1208680" cy="903688"/>
              </a:xfrm>
              <a:prstGeom prst="rect">
                <a:avLst/>
              </a:prstGeom>
            </p:spPr>
          </p:pic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6676828" y="3524064"/>
            <a:ext cx="2885122" cy="185928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04802A5-A887-D54C-A22A-89ADC11BF9AD}"/>
                  </a:ext>
                </a:extLst>
              </p14:cNvPr>
              <p14:cNvContentPartPr/>
              <p14:nvPr/>
            </p14:nvContentPartPr>
            <p14:xfrm>
              <a:off x="7741430" y="3645024"/>
              <a:ext cx="1782360" cy="93744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C04802A5-A887-D54C-A22A-89ADC11BF9A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725590" y="3581664"/>
                <a:ext cx="1814040" cy="106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BE69BB4-79F1-7140-BE37-C83DE306BEDA}"/>
                  </a:ext>
                </a:extLst>
              </p14:cNvPr>
              <p14:cNvContentPartPr/>
              <p14:nvPr/>
            </p14:nvContentPartPr>
            <p14:xfrm>
              <a:off x="6754310" y="4181424"/>
              <a:ext cx="1712520" cy="102384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DBE69BB4-79F1-7140-BE37-C83DE306BED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38470" y="4118064"/>
                <a:ext cx="1744200" cy="1150560"/>
              </a:xfrm>
              <a:prstGeom prst="rect">
                <a:avLst/>
              </a:prstGeom>
            </p:spPr>
          </p:pic>
        </mc:Fallback>
      </mc:AlternateContent>
      <p:pic>
        <p:nvPicPr>
          <p:cNvPr id="25" name="Picture 2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847" y="992371"/>
            <a:ext cx="1177167" cy="117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" grpId="0"/>
      <p:bldP spid="7" grpId="0"/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783" y="723667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Matrices are labelled with capital letters as shown below with matrix 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8783" y="1185332"/>
            <a:ext cx="11415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400" dirty="0"/>
              <a:t>We can identify each element in a matrix by naming the row and column in which it appears.</a:t>
            </a:r>
          </a:p>
          <a:p>
            <a:r>
              <a:rPr lang="en-AU" sz="2400" dirty="0"/>
              <a:t>To locate the element within the matrix, the corresponding lower case letter is used with subscripted numbers indicating the row and column.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29203" y="4310743"/>
                <a:ext cx="2837765" cy="16403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203" y="4310743"/>
                <a:ext cx="2837765" cy="1640321"/>
              </a:xfrm>
              <a:prstGeom prst="rect">
                <a:avLst/>
              </a:prstGeom>
              <a:blipFill rotWithShape="0">
                <a:blip r:embed="rId2"/>
                <a:stretch>
                  <a:fillRect l="-107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485" y="2894534"/>
                <a:ext cx="114159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sub>
                    </m:sSub>
                  </m:oMath>
                </a14:m>
                <a:r>
                  <a:rPr lang="en-AU" sz="2400" dirty="0"/>
                  <a:t> refers to the element located in Matrix A, row 3 and column 2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85" y="2894534"/>
                <a:ext cx="11415975" cy="461665"/>
              </a:xfrm>
              <a:prstGeom prst="rect">
                <a:avLst/>
              </a:prstGeom>
              <a:blipFill rotWithShape="0"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4996969" y="5418246"/>
            <a:ext cx="637098" cy="68722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4002" y="3495742"/>
                <a:ext cx="114159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</m:oMath>
                </a14:m>
                <a:r>
                  <a:rPr lang="en-AU" sz="2400" dirty="0"/>
                  <a:t> refers to the element located in Matrix A, row 1 and column 3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02" y="3495742"/>
                <a:ext cx="11415975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5785473" y="4219409"/>
            <a:ext cx="637098" cy="68722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7030A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7485" y="6237316"/>
            <a:ext cx="9720073" cy="577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n-AU" dirty="0"/>
              <a:t>In general, the element in </a:t>
            </a:r>
            <a:r>
              <a:rPr lang="en-AU" b="1" dirty="0"/>
              <a:t>row </a:t>
            </a:r>
            <a:r>
              <a:rPr lang="en-AU" b="1" dirty="0" err="1"/>
              <a:t>i</a:t>
            </a:r>
            <a:r>
              <a:rPr lang="en-AU" dirty="0"/>
              <a:t> and </a:t>
            </a:r>
            <a:r>
              <a:rPr lang="en-AU" b="1" dirty="0"/>
              <a:t>column j</a:t>
            </a:r>
            <a:r>
              <a:rPr lang="en-AU" dirty="0"/>
              <a:t> of matrix </a:t>
            </a:r>
            <a:r>
              <a:rPr lang="en-AU" b="1" dirty="0"/>
              <a:t>A</a:t>
            </a:r>
            <a:r>
              <a:rPr lang="en-AU" dirty="0"/>
              <a:t> is denoted as </a:t>
            </a:r>
            <a:r>
              <a:rPr lang="en-AU" b="1" dirty="0" err="1"/>
              <a:t>a</a:t>
            </a:r>
            <a:r>
              <a:rPr lang="en-AU" b="1" baseline="-25000" dirty="0" err="1"/>
              <a:t>i,j</a:t>
            </a:r>
            <a:endParaRPr lang="en-AU" dirty="0"/>
          </a:p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/>
            </a:pPr>
            <a:endParaRPr lang="en-AU" dirty="0"/>
          </a:p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185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2" grpId="0"/>
      <p:bldP spid="9" grpId="0"/>
      <p:bldP spid="3" grpId="0" animBg="1"/>
      <p:bldP spid="11" grpId="0"/>
      <p:bldP spid="12" grpId="0" animBg="1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910" y="368877"/>
            <a:ext cx="2819400" cy="2870200"/>
          </a:xfrm>
          <a:prstGeom prst="rect">
            <a:avLst/>
          </a:prstGeom>
          <a:ln w="28575">
            <a:noFill/>
          </a:ln>
        </p:spPr>
      </p:pic>
      <p:sp>
        <p:nvSpPr>
          <p:cNvPr id="5" name="Oval 4"/>
          <p:cNvSpPr/>
          <p:nvPr/>
        </p:nvSpPr>
        <p:spPr>
          <a:xfrm>
            <a:off x="6284422" y="522227"/>
            <a:ext cx="411480" cy="457200"/>
          </a:xfrm>
          <a:prstGeom prst="ellipse">
            <a:avLst/>
          </a:prstGeom>
          <a:solidFill>
            <a:srgbClr val="00B050">
              <a:alpha val="37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61462" y="1390907"/>
            <a:ext cx="411480" cy="457200"/>
          </a:xfrm>
          <a:prstGeom prst="ellipse">
            <a:avLst/>
          </a:prstGeom>
          <a:solidFill>
            <a:srgbClr val="00B050">
              <a:alpha val="37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5" idx="6"/>
          </p:cNvCxnSpPr>
          <p:nvPr/>
        </p:nvCxnSpPr>
        <p:spPr>
          <a:xfrm flipH="1" flipV="1">
            <a:off x="6695902" y="750827"/>
            <a:ext cx="2590800" cy="1097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6" idx="6"/>
          </p:cNvCxnSpPr>
          <p:nvPr/>
        </p:nvCxnSpPr>
        <p:spPr>
          <a:xfrm flipH="1" flipV="1">
            <a:off x="5872942" y="1619507"/>
            <a:ext cx="3413760" cy="2286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285750" y="1390908"/>
            <a:ext cx="2332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Elements of the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78480" y="3561098"/>
                <a:ext cx="5242560" cy="1784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A  =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13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23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31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4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AU" sz="4000" i="1">
                                      <a:latin typeface="Cambria Math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480" y="3561098"/>
                <a:ext cx="5242560" cy="17845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5623560" y="3292138"/>
            <a:ext cx="5425440" cy="1569660"/>
            <a:chOff x="4480560" y="3292138"/>
            <a:chExt cx="5425440" cy="1569660"/>
          </a:xfrm>
        </p:grpSpPr>
        <p:sp>
          <p:nvSpPr>
            <p:cNvPr id="16" name="Oval 15"/>
            <p:cNvSpPr/>
            <p:nvPr/>
          </p:nvSpPr>
          <p:spPr>
            <a:xfrm>
              <a:off x="4480560" y="3561096"/>
              <a:ext cx="914400" cy="629904"/>
            </a:xfrm>
            <a:prstGeom prst="ellipse">
              <a:avLst/>
            </a:prstGeom>
            <a:solidFill>
              <a:srgbClr val="00B050">
                <a:alpha val="37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 flipV="1">
              <a:off x="5410200" y="3876048"/>
              <a:ext cx="1767840" cy="31495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208520" y="3292138"/>
              <a:ext cx="269748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Element is written as</a:t>
              </a:r>
            </a:p>
            <a:p>
              <a:r>
                <a:rPr lang="en-US" sz="3200" dirty="0" err="1"/>
                <a:t>a</a:t>
              </a:r>
              <a:r>
                <a:rPr lang="en-US" sz="3200" baseline="-25000" dirty="0" err="1"/>
                <a:t>row</a:t>
              </a:r>
              <a:r>
                <a:rPr lang="en-US" sz="3200" baseline="-25000" dirty="0"/>
                <a:t> </a:t>
              </a:r>
              <a:r>
                <a:rPr lang="en-US" sz="3200" baseline="-25000" dirty="0" err="1"/>
                <a:t>no.,column</a:t>
              </a:r>
              <a:r>
                <a:rPr lang="en-US" sz="3200" baseline="-25000" dirty="0"/>
                <a:t> no.</a:t>
              </a:r>
              <a:endParaRPr lang="en-US" sz="3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558766" y="4119880"/>
            <a:ext cx="3039428" cy="2501146"/>
            <a:chOff x="415766" y="4119880"/>
            <a:chExt cx="3039428" cy="2501146"/>
          </a:xfrm>
        </p:grpSpPr>
        <p:sp>
          <p:nvSpPr>
            <p:cNvPr id="26" name="Oval 25"/>
            <p:cNvSpPr/>
            <p:nvPr/>
          </p:nvSpPr>
          <p:spPr>
            <a:xfrm>
              <a:off x="2087880" y="4119880"/>
              <a:ext cx="640080" cy="696198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35480" y="4861799"/>
              <a:ext cx="365760" cy="73128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15766" y="5543808"/>
              <a:ext cx="303942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Capital letter to label </a:t>
              </a:r>
              <a:r>
                <a:rPr lang="en-US" sz="3200"/>
                <a:t>a matrix</a:t>
              </a:r>
              <a:endParaRPr lang="en-US" sz="3200" dirty="0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222287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353" y="944476"/>
            <a:ext cx="10515600" cy="4351338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AU" dirty="0"/>
              <a:t>Find: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dirty="0"/>
              <a:t>a</a:t>
            </a:r>
            <a:r>
              <a:rPr lang="en-AU" baseline="-25000" dirty="0"/>
              <a:t>3,2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AU" baseline="-250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AU" baseline="-250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dirty="0"/>
              <a:t>a</a:t>
            </a:r>
            <a:r>
              <a:rPr lang="en-AU" baseline="-25000" dirty="0"/>
              <a:t>1,1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AU" baseline="-250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AU" baseline="-250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dirty="0"/>
              <a:t>a</a:t>
            </a:r>
            <a:r>
              <a:rPr lang="en-AU" baseline="-25000" dirty="0"/>
              <a:t>1,2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AU" baseline="-250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AU" baseline="-250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dirty="0"/>
              <a:t>a</a:t>
            </a:r>
            <a:r>
              <a:rPr lang="en-AU" baseline="-25000" dirty="0"/>
              <a:t>1,3</a:t>
            </a:r>
            <a:endParaRPr lang="en-AU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713" y="1361161"/>
            <a:ext cx="3471134" cy="1676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3242" y="1737696"/>
            <a:ext cx="178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43241" y="2658480"/>
            <a:ext cx="178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43241" y="3583360"/>
            <a:ext cx="178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43240" y="4439587"/>
            <a:ext cx="178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268803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Equal Matrices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r>
                  <a:rPr lang="en-AU" dirty="0"/>
                  <a:t>For two matrices to be equal, they must be of the same size and have all corresponding elements equal.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endParaRPr lang="en-AU" dirty="0"/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mr-IN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b="0" i="1" smtClean="0">
                                    <a:latin typeface="Cambria Math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𝑓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b="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mr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b="0" i="1" smtClean="0">
                                    <a:latin typeface="Cambria Math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endParaRPr lang="en-AU" dirty="0"/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endParaRPr lang="en-AU" dirty="0"/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r>
                  <a:rPr lang="en-AU" dirty="0"/>
                  <a:t>Then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charset="0"/>
                      </a:rPr>
                      <m:t>𝑎</m:t>
                    </m:r>
                    <m:r>
                      <a:rPr lang="en-AU" b="0" i="1" smtClean="0">
                        <a:latin typeface="Cambria Math" charset="0"/>
                      </a:rPr>
                      <m:t>=2,   </m:t>
                    </m:r>
                    <m:r>
                      <a:rPr lang="en-AU" b="0" i="1" smtClean="0">
                        <a:latin typeface="Cambria Math" charset="0"/>
                      </a:rPr>
                      <m:t>𝑏</m:t>
                    </m:r>
                    <m:r>
                      <a:rPr lang="en-AU" b="0" i="1" smtClean="0">
                        <a:latin typeface="Cambria Math" charset="0"/>
                      </a:rPr>
                      <m:t>=3,   </m:t>
                    </m:r>
                    <m:r>
                      <a:rPr lang="en-AU" b="0" i="1" smtClean="0">
                        <a:latin typeface="Cambria Math" charset="0"/>
                      </a:rPr>
                      <m:t>𝑐</m:t>
                    </m:r>
                    <m:r>
                      <a:rPr lang="en-AU" b="0" i="1" smtClean="0">
                        <a:latin typeface="Cambria Math" charset="0"/>
                      </a:rPr>
                      <m:t>=−5,   </m:t>
                    </m:r>
                    <m:r>
                      <a:rPr lang="en-AU" b="0" i="1" smtClean="0">
                        <a:latin typeface="Cambria Math" charset="0"/>
                      </a:rPr>
                      <m:t>𝑑</m:t>
                    </m:r>
                    <m:r>
                      <a:rPr lang="en-AU" b="0" i="1" smtClean="0">
                        <a:latin typeface="Cambria Math" charset="0"/>
                      </a:rPr>
                      <m:t>=1,   </m:t>
                    </m:r>
                    <m:r>
                      <a:rPr lang="en-AU" b="0" i="1" smtClean="0">
                        <a:latin typeface="Cambria Math" charset="0"/>
                      </a:rPr>
                      <m:t>𝑒</m:t>
                    </m:r>
                    <m:r>
                      <a:rPr lang="en-AU" b="0" i="1" smtClean="0">
                        <a:latin typeface="Cambria Math" charset="0"/>
                      </a:rPr>
                      <m:t>=0,   </m:t>
                    </m:r>
                    <m:r>
                      <a:rPr lang="en-AU" b="0" i="1" smtClean="0">
                        <a:latin typeface="Cambria Math" charset="0"/>
                      </a:rPr>
                      <m:t>𝑓</m:t>
                    </m:r>
                    <m:r>
                      <a:rPr lang="en-AU" b="0" i="1" smtClean="0">
                        <a:latin typeface="Cambria Math" charset="0"/>
                      </a:rPr>
                      <m:t>=−2 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12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3950752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599" y="812616"/>
            <a:ext cx="10261909" cy="2748001"/>
          </a:xfrm>
        </p:spPr>
        <p:txBody>
          <a:bodyPr>
            <a:normAutofit/>
          </a:bodyPr>
          <a:lstStyle/>
          <a:p>
            <a:pPr algn="l"/>
            <a:r>
              <a:rPr lang="en-AU" sz="4000"/>
              <a:t>Complete Cambridge </a:t>
            </a:r>
            <a:r>
              <a:rPr lang="en-AU" sz="4000" dirty="0"/>
              <a:t>Ex 15A</a:t>
            </a:r>
          </a:p>
          <a:p>
            <a:pPr algn="l"/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90091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176305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Vocabulary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20078" y="764138"/>
            <a:ext cx="8543925" cy="13255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Matrix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72465" y="1895670"/>
            <a:ext cx="10873653" cy="149669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matrix is a collection of numbers ordered by rows and columns into a </a:t>
            </a:r>
            <a:r>
              <a:rPr lang="en-US" i="1" u="sng" dirty="0">
                <a:solidFill>
                  <a:srgbClr val="FF0000"/>
                </a:solidFill>
              </a:rPr>
              <a:t>rectangular array</a:t>
            </a:r>
            <a:r>
              <a:rPr lang="en-US" dirty="0"/>
              <a:t>. </a:t>
            </a:r>
          </a:p>
          <a:p>
            <a:r>
              <a:rPr lang="en-US" dirty="0"/>
              <a:t>It is customary to enclose the elements of a matrix in parentheses, brackets, or braces.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38200" y="4209011"/>
                <a:ext cx="2788920" cy="10264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⌈"/>
                          <m:endChr m:val="⌉"/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4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0" i="1" smtClean="0">
                                    <a:latin typeface="Cambria Math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209011"/>
                <a:ext cx="2788920" cy="1026435"/>
              </a:xfrm>
              <a:prstGeom prst="rect">
                <a:avLst/>
              </a:prstGeom>
              <a:blipFill rotWithShape="0">
                <a:blip r:embed="rId3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81781" y="3908319"/>
                <a:ext cx="2655022" cy="16278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mr-IN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4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0" i="1" smtClean="0">
                                    <a:latin typeface="Cambria Math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−10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781" y="3908319"/>
                <a:ext cx="2655022" cy="16278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ounded Rectangle 30"/>
          <p:cNvSpPr/>
          <p:nvPr/>
        </p:nvSpPr>
        <p:spPr>
          <a:xfrm>
            <a:off x="1024961" y="4149961"/>
            <a:ext cx="2481943" cy="613386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TextBox 31"/>
          <p:cNvSpPr txBox="1"/>
          <p:nvPr/>
        </p:nvSpPr>
        <p:spPr>
          <a:xfrm>
            <a:off x="3565373" y="4209011"/>
            <a:ext cx="2890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rgbClr val="00B050"/>
                </a:solidFill>
              </a:rPr>
              <a:t>Row 1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942562" y="4227509"/>
            <a:ext cx="584989" cy="113255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TextBox 33"/>
          <p:cNvSpPr txBox="1"/>
          <p:nvPr/>
        </p:nvSpPr>
        <p:spPr>
          <a:xfrm>
            <a:off x="1424125" y="5439308"/>
            <a:ext cx="1825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rgbClr val="FF0000"/>
                </a:solidFill>
              </a:rPr>
              <a:t>Column 2</a:t>
            </a:r>
          </a:p>
        </p:txBody>
      </p:sp>
    </p:spTree>
    <p:extLst>
      <p:ext uri="{BB962C8B-B14F-4D97-AF65-F5344CB8AC3E}">
        <p14:creationId xmlns:p14="http://schemas.microsoft.com/office/powerpoint/2010/main" val="222870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 animBg="1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" y="692092"/>
            <a:ext cx="10515600" cy="1325563"/>
          </a:xfrm>
        </p:spPr>
        <p:txBody>
          <a:bodyPr/>
          <a:lstStyle/>
          <a:p>
            <a:r>
              <a:rPr lang="en-US" dirty="0"/>
              <a:t>Why do we need matrices?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519" y="2152593"/>
            <a:ext cx="10833474" cy="3554095"/>
          </a:xfrm>
        </p:spPr>
        <p:txBody>
          <a:bodyPr>
            <a:normAutofit/>
          </a:bodyPr>
          <a:lstStyle/>
          <a:p>
            <a:r>
              <a:rPr lang="en-US" dirty="0"/>
              <a:t>A way of representing data (e.g. AFL league table).</a:t>
            </a:r>
          </a:p>
          <a:p>
            <a:endParaRPr lang="en-US" dirty="0"/>
          </a:p>
          <a:p>
            <a:r>
              <a:rPr lang="en-US" dirty="0"/>
              <a:t>Useful for representing route information.</a:t>
            </a:r>
          </a:p>
          <a:p>
            <a:endParaRPr lang="en-US" dirty="0"/>
          </a:p>
          <a:p>
            <a:r>
              <a:rPr lang="en-US" dirty="0"/>
              <a:t>Can be used to represent simultaneous equations.</a:t>
            </a:r>
            <a:br>
              <a:rPr lang="en-US" dirty="0"/>
            </a:br>
            <a:endParaRPr lang="en-US" dirty="0"/>
          </a:p>
          <a:p>
            <a:r>
              <a:rPr lang="en-AU" dirty="0"/>
              <a:t>Matrices are used a lot in computer science and problem solving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3160785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Lesson relevance</a:t>
            </a:r>
          </a:p>
        </p:txBody>
      </p:sp>
    </p:spTree>
    <p:extLst>
      <p:ext uri="{BB962C8B-B14F-4D97-AF65-F5344CB8AC3E}">
        <p14:creationId xmlns:p14="http://schemas.microsoft.com/office/powerpoint/2010/main" val="401725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Representing a table of values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24128" y="2084832"/>
          <a:ext cx="488537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Favourite</a:t>
                      </a:r>
                      <a:r>
                        <a:rPr lang="en-AU" baseline="0" dirty="0"/>
                        <a:t> Colour From Choice of Three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Lime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Purple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764911" y="2019657"/>
                <a:ext cx="3390415" cy="1882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AU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charset="0"/>
                          <a:ea typeface="+mn-ea"/>
                          <a:cs typeface="+mn-cs"/>
                        </a:rPr>
                        <m:t>𝐴</m:t>
                      </m:r>
                      <m:r>
                        <a:rPr kumimoji="0" lang="en-AU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0" lang="mr-IN" sz="4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0" lang="mr-IN" sz="4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kumimoji="0" lang="mr-IN" sz="4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kumimoji="0" lang="en-AU" sz="4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charset="0"/>
                                          <a:ea typeface="+mn-ea"/>
                                          <a:cs typeface="+mn-cs"/>
                                        </a:rPr>
                                        <m:t>1</m:t>
                                      </m:r>
                                      <m:r>
                                        <a:rPr kumimoji="0" lang="en-AU" sz="4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charset="0"/>
                                          <a:ea typeface="+mn-ea"/>
                                          <a:cs typeface="+mn-cs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kumimoji="0" lang="en-AU" sz="4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charset="0"/>
                                          <a:ea typeface="+mn-ea"/>
                                          <a:cs typeface="+mn-cs"/>
                                        </a:rPr>
                                        <m:t>6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kumimoji="0" lang="mr-IN" sz="4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kumimoji="0" lang="en-AU" sz="4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charset="0"/>
                                          <a:ea typeface="+mn-ea"/>
                                          <a:cs typeface="+mn-cs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kumimoji="0" lang="en-AU" sz="4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charset="0"/>
                                          <a:ea typeface="+mn-ea"/>
                                          <a:cs typeface="+mn-cs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kumimoji="0" lang="mr-IN" sz="4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kumimoji="0" lang="en-AU" sz="4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charset="0"/>
                                          <a:ea typeface="+mn-ea"/>
                                          <a:cs typeface="+mn-cs"/>
                                        </a:rPr>
                                        <m:t>8</m:t>
                                      </m:r>
                                    </m:e>
                                    <m:e>
                                      <m:r>
                                        <a:rPr kumimoji="0" lang="en-AU" sz="4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charset="0"/>
                                          <a:ea typeface="+mn-ea"/>
                                          <a:cs typeface="+mn-cs"/>
                                        </a:rPr>
                                        <m:t>9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4911" y="2019657"/>
                <a:ext cx="3390415" cy="188295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3160785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Lesson relevance</a:t>
            </a:r>
          </a:p>
        </p:txBody>
      </p:sp>
    </p:spTree>
    <p:extLst>
      <p:ext uri="{BB962C8B-B14F-4D97-AF65-F5344CB8AC3E}">
        <p14:creationId xmlns:p14="http://schemas.microsoft.com/office/powerpoint/2010/main" val="146987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605602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Expressing information as a Matrix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B1A544-5D65-C02F-8F30-E50CFB454BD9}"/>
              </a:ext>
            </a:extLst>
          </p:cNvPr>
          <p:cNvSpPr txBox="1"/>
          <p:nvPr/>
        </p:nvSpPr>
        <p:spPr>
          <a:xfrm>
            <a:off x="133005" y="748145"/>
            <a:ext cx="117597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A minibus has four rows, with three seats in each row. If 0 indicates that a seat is vacant, and 1 indicates that a seat is occupied, write down a matrix to represent:</a:t>
            </a:r>
          </a:p>
          <a:p>
            <a:pPr marL="342900" indent="-342900">
              <a:buAutoNum type="alphaLcParenR"/>
            </a:pPr>
            <a:r>
              <a:rPr lang="en-AU" sz="2000" dirty="0"/>
              <a:t>The 1</a:t>
            </a:r>
            <a:r>
              <a:rPr lang="en-AU" sz="2000" baseline="30000" dirty="0"/>
              <a:t>st</a:t>
            </a:r>
            <a:r>
              <a:rPr lang="en-AU" sz="2000" dirty="0"/>
              <a:t> and 3</a:t>
            </a:r>
            <a:r>
              <a:rPr lang="en-AU" sz="2000" baseline="30000" dirty="0"/>
              <a:t>rd</a:t>
            </a:r>
            <a:r>
              <a:rPr lang="en-AU" sz="2000" dirty="0"/>
              <a:t> rows are occupied, but the 2</a:t>
            </a:r>
            <a:r>
              <a:rPr lang="en-AU" sz="2000" baseline="30000" dirty="0"/>
              <a:t>nd</a:t>
            </a:r>
            <a:r>
              <a:rPr lang="en-AU" sz="2000" dirty="0"/>
              <a:t> and 4</a:t>
            </a:r>
            <a:r>
              <a:rPr lang="en-AU" sz="2000" baseline="30000" dirty="0"/>
              <a:t>th</a:t>
            </a:r>
            <a:r>
              <a:rPr lang="en-AU" sz="2000" dirty="0"/>
              <a:t> rows are vacant. </a:t>
            </a:r>
          </a:p>
          <a:p>
            <a:pPr marL="342900" indent="-342900">
              <a:buAutoNum type="alphaLcParenR"/>
            </a:pPr>
            <a:r>
              <a:rPr lang="en-AU" sz="2000" dirty="0"/>
              <a:t>Only the seat at the front-left corner of the minibus is occupied.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446D85-670B-9280-CF5C-10CA9B7F1731}"/>
              </a:ext>
            </a:extLst>
          </p:cNvPr>
          <p:cNvGrpSpPr/>
          <p:nvPr/>
        </p:nvGrpSpPr>
        <p:grpSpPr>
          <a:xfrm>
            <a:off x="1113883" y="2409229"/>
            <a:ext cx="597240" cy="1989360"/>
            <a:chOff x="1102800" y="2190349"/>
            <a:chExt cx="597240" cy="198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A28F658-0B69-68E0-7C54-2D7D4E2A0BC1}"/>
                    </a:ext>
                  </a:extLst>
                </p14:cNvPr>
                <p14:cNvContentPartPr/>
                <p14:nvPr/>
              </p14:nvContentPartPr>
              <p14:xfrm>
                <a:off x="1102800" y="2327149"/>
                <a:ext cx="93600" cy="1231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A28F658-0B69-68E0-7C54-2D7D4E2A0BC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160" y="2318149"/>
                  <a:ext cx="11124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2D5B54B2-BBE0-741B-02CA-8FD90DAEB9AD}"/>
                    </a:ext>
                  </a:extLst>
                </p14:cNvPr>
                <p14:cNvContentPartPr/>
                <p14:nvPr/>
              </p14:nvContentPartPr>
              <p14:xfrm>
                <a:off x="1229520" y="2449909"/>
                <a:ext cx="22680" cy="107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2D5B54B2-BBE0-741B-02CA-8FD90DAEB9A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20520" y="2441269"/>
                  <a:ext cx="4032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0BF2ED9-F1E7-B4B8-A194-E51A52BA038D}"/>
                    </a:ext>
                  </a:extLst>
                </p14:cNvPr>
                <p14:cNvContentPartPr/>
                <p14:nvPr/>
              </p14:nvContentPartPr>
              <p14:xfrm>
                <a:off x="1148160" y="2803429"/>
                <a:ext cx="76680" cy="125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0BF2ED9-F1E7-B4B8-A194-E51A52BA038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39520" y="2794789"/>
                  <a:ext cx="9432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21C5CC9-C2CA-1E75-F6EB-3DBDCACF0092}"/>
                    </a:ext>
                  </a:extLst>
                </p14:cNvPr>
                <p14:cNvContentPartPr/>
                <p14:nvPr/>
              </p14:nvContentPartPr>
              <p14:xfrm>
                <a:off x="1257600" y="2956069"/>
                <a:ext cx="86040" cy="1141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21C5CC9-C2CA-1E75-F6EB-3DBDCACF009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48600" y="2947429"/>
                  <a:ext cx="10368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D1EA212-9E19-1668-6087-51F0E2D0EF32}"/>
                    </a:ext>
                  </a:extLst>
                </p14:cNvPr>
                <p14:cNvContentPartPr/>
                <p14:nvPr/>
              </p14:nvContentPartPr>
              <p14:xfrm>
                <a:off x="1153200" y="3320389"/>
                <a:ext cx="87840" cy="190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D1EA212-9E19-1668-6087-51F0E2D0EF3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44560" y="3311389"/>
                  <a:ext cx="10548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DD5230D-53A5-7071-D02E-5CB6406F1812}"/>
                    </a:ext>
                  </a:extLst>
                </p14:cNvPr>
                <p14:cNvContentPartPr/>
                <p14:nvPr/>
              </p14:nvContentPartPr>
              <p14:xfrm>
                <a:off x="1284240" y="3462949"/>
                <a:ext cx="61920" cy="1242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DD5230D-53A5-7071-D02E-5CB6406F181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275600" y="3454309"/>
                  <a:ext cx="7956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40463E3-EB08-D517-C78E-B88C28249D5F}"/>
                    </a:ext>
                  </a:extLst>
                </p14:cNvPr>
                <p14:cNvContentPartPr/>
                <p14:nvPr/>
              </p14:nvContentPartPr>
              <p14:xfrm>
                <a:off x="1192800" y="3815749"/>
                <a:ext cx="75240" cy="1497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40463E3-EB08-D517-C78E-B88C28249D5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183800" y="3807109"/>
                  <a:ext cx="928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2391C39-213E-9939-B379-E8EF74E607C7}"/>
                    </a:ext>
                  </a:extLst>
                </p14:cNvPr>
                <p14:cNvContentPartPr/>
                <p14:nvPr/>
              </p14:nvContentPartPr>
              <p14:xfrm>
                <a:off x="1336080" y="3946429"/>
                <a:ext cx="67680" cy="734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2391C39-213E-9939-B379-E8EF74E607C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327080" y="3937429"/>
                  <a:ext cx="8532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C8355A7-6898-9A1C-5687-83CE2716E476}"/>
                    </a:ext>
                  </a:extLst>
                </p14:cNvPr>
                <p14:cNvContentPartPr/>
                <p14:nvPr/>
              </p14:nvContentPartPr>
              <p14:xfrm>
                <a:off x="1386840" y="3968389"/>
                <a:ext cx="16200" cy="1072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C8355A7-6898-9A1C-5687-83CE2716E47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378200" y="3959749"/>
                  <a:ext cx="3384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4E26D5A9-7467-793C-6738-9F37FFFBEF20}"/>
                    </a:ext>
                  </a:extLst>
                </p14:cNvPr>
                <p14:cNvContentPartPr/>
                <p14:nvPr/>
              </p14:nvContentPartPr>
              <p14:xfrm>
                <a:off x="1464960" y="2190349"/>
                <a:ext cx="88920" cy="104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4E26D5A9-7467-793C-6738-9F37FFFBEF2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455960" y="2181349"/>
                  <a:ext cx="1065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6AFCBDC-9650-31CC-D148-FC59D32337DE}"/>
                    </a:ext>
                  </a:extLst>
                </p14:cNvPr>
                <p14:cNvContentPartPr/>
                <p14:nvPr/>
              </p14:nvContentPartPr>
              <p14:xfrm>
                <a:off x="1459200" y="2202589"/>
                <a:ext cx="240840" cy="19771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6AFCBDC-9650-31CC-D148-FC59D32337D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450200" y="2193589"/>
                  <a:ext cx="258480" cy="199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3ED9743-1282-49C3-AA76-FCB4C3ABF8D3}"/>
              </a:ext>
            </a:extLst>
          </p:cNvPr>
          <p:cNvGrpSpPr/>
          <p:nvPr/>
        </p:nvGrpSpPr>
        <p:grpSpPr>
          <a:xfrm>
            <a:off x="1734883" y="2198629"/>
            <a:ext cx="1501920" cy="2140920"/>
            <a:chOff x="1723800" y="1979749"/>
            <a:chExt cx="1501920" cy="21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AAFD9C8-AF7D-68EA-655D-74B397EE46AE}"/>
                    </a:ext>
                  </a:extLst>
                </p14:cNvPr>
                <p14:cNvContentPartPr/>
                <p14:nvPr/>
              </p14:nvContentPartPr>
              <p14:xfrm>
                <a:off x="1723800" y="2018629"/>
                <a:ext cx="38160" cy="1040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AAFD9C8-AF7D-68EA-655D-74B397EE46A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714800" y="2009989"/>
                  <a:ext cx="5580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90871E7-186D-3F42-370D-919D6285D1C8}"/>
                    </a:ext>
                  </a:extLst>
                </p14:cNvPr>
                <p14:cNvContentPartPr/>
                <p14:nvPr/>
              </p14:nvContentPartPr>
              <p14:xfrm>
                <a:off x="2298720" y="2009269"/>
                <a:ext cx="109080" cy="972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90871E7-186D-3F42-370D-919D6285D1C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289720" y="2000629"/>
                  <a:ext cx="126720" cy="1148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F8292AC-40F2-105D-6802-A21219EB158F}"/>
                </a:ext>
              </a:extLst>
            </p:cNvPr>
            <p:cNvGrpSpPr/>
            <p:nvPr/>
          </p:nvGrpSpPr>
          <p:grpSpPr>
            <a:xfrm>
              <a:off x="2762400" y="1979749"/>
              <a:ext cx="463320" cy="2140920"/>
              <a:chOff x="2762400" y="1979749"/>
              <a:chExt cx="463320" cy="21409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7CA8A0E4-1411-416D-BFA4-6EE0070D714E}"/>
                      </a:ext>
                    </a:extLst>
                  </p14:cNvPr>
                  <p14:cNvContentPartPr/>
                  <p14:nvPr/>
                </p14:nvContentPartPr>
                <p14:xfrm>
                  <a:off x="2762400" y="1979749"/>
                  <a:ext cx="81000" cy="15912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7CA8A0E4-1411-416D-BFA4-6EE0070D714E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2753760" y="1970749"/>
                    <a:ext cx="98640" cy="176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A22573C7-1B97-7629-A54A-2F8634C7AD75}"/>
                      </a:ext>
                    </a:extLst>
                  </p14:cNvPr>
                  <p14:cNvContentPartPr/>
                  <p14:nvPr/>
                </p14:nvContentPartPr>
                <p14:xfrm>
                  <a:off x="2982000" y="2131309"/>
                  <a:ext cx="243720" cy="198936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A22573C7-1B97-7629-A54A-2F8634C7AD75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2973000" y="2122309"/>
                    <a:ext cx="261360" cy="20070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E2F0F5C-140E-6F41-B6FE-B36D9A20401C}"/>
              </a:ext>
            </a:extLst>
          </p:cNvPr>
          <p:cNvGrpSpPr/>
          <p:nvPr/>
        </p:nvGrpSpPr>
        <p:grpSpPr>
          <a:xfrm>
            <a:off x="6056029" y="2468269"/>
            <a:ext cx="597240" cy="1989360"/>
            <a:chOff x="1102800" y="2190349"/>
            <a:chExt cx="597240" cy="198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14E176A8-FABA-CD09-7B3A-97274FD6EB85}"/>
                    </a:ext>
                  </a:extLst>
                </p14:cNvPr>
                <p14:cNvContentPartPr/>
                <p14:nvPr/>
              </p14:nvContentPartPr>
              <p14:xfrm>
                <a:off x="1102800" y="2327149"/>
                <a:ext cx="93600" cy="1231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14E176A8-FABA-CD09-7B3A-97274FD6EB8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160" y="2318149"/>
                  <a:ext cx="11124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B6A91E8-AB8A-BDA1-04B8-AEC1B68C312E}"/>
                    </a:ext>
                  </a:extLst>
                </p14:cNvPr>
                <p14:cNvContentPartPr/>
                <p14:nvPr/>
              </p14:nvContentPartPr>
              <p14:xfrm>
                <a:off x="1229520" y="2449909"/>
                <a:ext cx="22680" cy="1072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B6A91E8-AB8A-BDA1-04B8-AEC1B68C312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20520" y="2441269"/>
                  <a:ext cx="4032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23FA518-FDA8-B867-D43A-BFE9649F28B9}"/>
                    </a:ext>
                  </a:extLst>
                </p14:cNvPr>
                <p14:cNvContentPartPr/>
                <p14:nvPr/>
              </p14:nvContentPartPr>
              <p14:xfrm>
                <a:off x="1148160" y="2803429"/>
                <a:ext cx="76680" cy="1252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23FA518-FDA8-B867-D43A-BFE9649F28B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39520" y="2794789"/>
                  <a:ext cx="9432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B893FA7-298E-9790-8065-1C5A59AE5EE2}"/>
                    </a:ext>
                  </a:extLst>
                </p14:cNvPr>
                <p14:cNvContentPartPr/>
                <p14:nvPr/>
              </p14:nvContentPartPr>
              <p14:xfrm>
                <a:off x="1257600" y="2956069"/>
                <a:ext cx="86040" cy="1141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B893FA7-298E-9790-8065-1C5A59AE5EE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48600" y="2947429"/>
                  <a:ext cx="10368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90B405D-65CF-3077-C652-D719086A3E10}"/>
                    </a:ext>
                  </a:extLst>
                </p14:cNvPr>
                <p14:cNvContentPartPr/>
                <p14:nvPr/>
              </p14:nvContentPartPr>
              <p14:xfrm>
                <a:off x="1153200" y="3320389"/>
                <a:ext cx="87840" cy="1904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90B405D-65CF-3077-C652-D719086A3E1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44560" y="3311389"/>
                  <a:ext cx="10548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1B03904-B1D6-DD3E-A3AD-24520DB9ED0C}"/>
                    </a:ext>
                  </a:extLst>
                </p14:cNvPr>
                <p14:cNvContentPartPr/>
                <p14:nvPr/>
              </p14:nvContentPartPr>
              <p14:xfrm>
                <a:off x="1284240" y="3462949"/>
                <a:ext cx="61920" cy="1242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1B03904-B1D6-DD3E-A3AD-24520DB9ED0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275600" y="3454309"/>
                  <a:ext cx="7956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E4704C80-7E2D-91AA-5C70-A0E678BFCE55}"/>
                    </a:ext>
                  </a:extLst>
                </p14:cNvPr>
                <p14:cNvContentPartPr/>
                <p14:nvPr/>
              </p14:nvContentPartPr>
              <p14:xfrm>
                <a:off x="1192800" y="3815749"/>
                <a:ext cx="75240" cy="1497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E4704C80-7E2D-91AA-5C70-A0E678BFCE5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183800" y="3807109"/>
                  <a:ext cx="928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8CB77E2-6F89-4197-0C75-1D933DC9E242}"/>
                    </a:ext>
                  </a:extLst>
                </p14:cNvPr>
                <p14:cNvContentPartPr/>
                <p14:nvPr/>
              </p14:nvContentPartPr>
              <p14:xfrm>
                <a:off x="1336080" y="3946429"/>
                <a:ext cx="67680" cy="73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8CB77E2-6F89-4197-0C75-1D933DC9E24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327080" y="3937429"/>
                  <a:ext cx="8532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E143777-E89D-36FB-6A22-761176845F45}"/>
                    </a:ext>
                  </a:extLst>
                </p14:cNvPr>
                <p14:cNvContentPartPr/>
                <p14:nvPr/>
              </p14:nvContentPartPr>
              <p14:xfrm>
                <a:off x="1386840" y="3968389"/>
                <a:ext cx="16200" cy="1072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E143777-E89D-36FB-6A22-761176845F4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378200" y="3959749"/>
                  <a:ext cx="3384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7A7C9553-13D4-20DB-24C0-9C0B9D84E181}"/>
                    </a:ext>
                  </a:extLst>
                </p14:cNvPr>
                <p14:cNvContentPartPr/>
                <p14:nvPr/>
              </p14:nvContentPartPr>
              <p14:xfrm>
                <a:off x="1464960" y="2190349"/>
                <a:ext cx="88920" cy="104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7A7C9553-13D4-20DB-24C0-9C0B9D84E18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455960" y="2181349"/>
                  <a:ext cx="1065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0576A35-060E-1F6A-2ECB-69E160EAA171}"/>
                    </a:ext>
                  </a:extLst>
                </p14:cNvPr>
                <p14:cNvContentPartPr/>
                <p14:nvPr/>
              </p14:nvContentPartPr>
              <p14:xfrm>
                <a:off x="1459200" y="2202589"/>
                <a:ext cx="240840" cy="19771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0576A35-060E-1F6A-2ECB-69E160EAA171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450200" y="2193589"/>
                  <a:ext cx="258480" cy="199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FB49FA7-F4F8-9A0B-909D-CD2755A7B2F2}"/>
              </a:ext>
            </a:extLst>
          </p:cNvPr>
          <p:cNvGrpSpPr/>
          <p:nvPr/>
        </p:nvGrpSpPr>
        <p:grpSpPr>
          <a:xfrm>
            <a:off x="6677029" y="2257669"/>
            <a:ext cx="1501920" cy="2140920"/>
            <a:chOff x="1723800" y="1979749"/>
            <a:chExt cx="1501920" cy="21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0CF06396-056C-778A-930A-2E7429752BED}"/>
                    </a:ext>
                  </a:extLst>
                </p14:cNvPr>
                <p14:cNvContentPartPr/>
                <p14:nvPr/>
              </p14:nvContentPartPr>
              <p14:xfrm>
                <a:off x="1723800" y="2018629"/>
                <a:ext cx="38160" cy="1040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0CF06396-056C-778A-930A-2E7429752BE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714800" y="2009989"/>
                  <a:ext cx="5580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C5217881-DCDB-30AC-E4B6-F454B3B54C55}"/>
                    </a:ext>
                  </a:extLst>
                </p14:cNvPr>
                <p14:cNvContentPartPr/>
                <p14:nvPr/>
              </p14:nvContentPartPr>
              <p14:xfrm>
                <a:off x="2298720" y="2009269"/>
                <a:ext cx="109080" cy="972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C5217881-DCDB-30AC-E4B6-F454B3B54C5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289720" y="2000629"/>
                  <a:ext cx="126720" cy="1148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E349350-CB33-ABF4-2504-1F3DDA9CC214}"/>
                </a:ext>
              </a:extLst>
            </p:cNvPr>
            <p:cNvGrpSpPr/>
            <p:nvPr/>
          </p:nvGrpSpPr>
          <p:grpSpPr>
            <a:xfrm>
              <a:off x="2762400" y="1979749"/>
              <a:ext cx="463320" cy="2140920"/>
              <a:chOff x="2762400" y="1979749"/>
              <a:chExt cx="463320" cy="21409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5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0D42BC72-CD25-B74A-A10D-8FD8B9BBB283}"/>
                      </a:ext>
                    </a:extLst>
                  </p14:cNvPr>
                  <p14:cNvContentPartPr/>
                  <p14:nvPr/>
                </p14:nvContentPartPr>
                <p14:xfrm>
                  <a:off x="2762400" y="1979749"/>
                  <a:ext cx="81000" cy="15912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0D42BC72-CD25-B74A-A10D-8FD8B9BBB283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2753760" y="1970749"/>
                    <a:ext cx="98640" cy="176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0E598D05-1AFB-46ED-F4B9-59C896715E0F}"/>
                      </a:ext>
                    </a:extLst>
                  </p14:cNvPr>
                  <p14:cNvContentPartPr/>
                  <p14:nvPr/>
                </p14:nvContentPartPr>
                <p14:xfrm>
                  <a:off x="2982000" y="2131309"/>
                  <a:ext cx="243720" cy="1989360"/>
                </p14:xfrm>
              </p:contentPart>
            </mc:Choice>
            <mc:Fallback xmlns=""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0E598D05-1AFB-46ED-F4B9-59C896715E0F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2973000" y="2122309"/>
                    <a:ext cx="261360" cy="20070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BDB09F6-00AD-C357-A30E-CF950BF243FE}"/>
              </a:ext>
            </a:extLst>
          </p:cNvPr>
          <p:cNvGrpSpPr/>
          <p:nvPr/>
        </p:nvGrpSpPr>
        <p:grpSpPr>
          <a:xfrm>
            <a:off x="1769160" y="2476909"/>
            <a:ext cx="1152000" cy="1278720"/>
            <a:chOff x="1769160" y="2476909"/>
            <a:chExt cx="1152000" cy="1278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D46AFE29-4D01-B3BB-0428-AC1972C9BAA0}"/>
                    </a:ext>
                  </a:extLst>
                </p14:cNvPr>
                <p14:cNvContentPartPr/>
                <p14:nvPr/>
              </p14:nvContentPartPr>
              <p14:xfrm>
                <a:off x="1783920" y="2520829"/>
                <a:ext cx="2880" cy="1544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D46AFE29-4D01-B3BB-0428-AC1972C9BAA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775280" y="2511829"/>
                  <a:ext cx="2052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52C6DD7-41F0-8A8E-64EB-620232693CA4}"/>
                    </a:ext>
                  </a:extLst>
                </p14:cNvPr>
                <p14:cNvContentPartPr/>
                <p14:nvPr/>
              </p14:nvContentPartPr>
              <p14:xfrm>
                <a:off x="2397720" y="2486269"/>
                <a:ext cx="16200" cy="1166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52C6DD7-41F0-8A8E-64EB-620232693CA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389080" y="2477269"/>
                  <a:ext cx="33840" cy="1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6FE36F1-22B1-0557-C853-8D93BBA469FC}"/>
                    </a:ext>
                  </a:extLst>
                </p14:cNvPr>
                <p14:cNvContentPartPr/>
                <p14:nvPr/>
              </p14:nvContentPartPr>
              <p14:xfrm>
                <a:off x="2838360" y="2476909"/>
                <a:ext cx="20160" cy="1814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6FE36F1-22B1-0557-C853-8D93BBA469FC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829720" y="2467909"/>
                  <a:ext cx="3780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7E01D0AC-D588-B7E1-9465-24790AE50720}"/>
                    </a:ext>
                  </a:extLst>
                </p14:cNvPr>
                <p14:cNvContentPartPr/>
                <p14:nvPr/>
              </p14:nvContentPartPr>
              <p14:xfrm>
                <a:off x="1769160" y="3589669"/>
                <a:ext cx="19440" cy="1659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7E01D0AC-D588-B7E1-9465-24790AE5072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760520" y="3581029"/>
                  <a:ext cx="3708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012B3671-1B47-C2A3-B3C8-42516E52AB3E}"/>
                    </a:ext>
                  </a:extLst>
                </p14:cNvPr>
                <p14:cNvContentPartPr/>
                <p14:nvPr/>
              </p14:nvContentPartPr>
              <p14:xfrm>
                <a:off x="2437680" y="3600469"/>
                <a:ext cx="17640" cy="1342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012B3671-1B47-C2A3-B3C8-42516E52AB3E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428680" y="3591829"/>
                  <a:ext cx="3528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5A396B4D-0BA4-EA7C-C913-19B303BCBE35}"/>
                    </a:ext>
                  </a:extLst>
                </p14:cNvPr>
                <p14:cNvContentPartPr/>
                <p14:nvPr/>
              </p14:nvContentPartPr>
              <p14:xfrm>
                <a:off x="2912520" y="3525949"/>
                <a:ext cx="8640" cy="1958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5A396B4D-0BA4-EA7C-C913-19B303BCBE35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903880" y="3517309"/>
                  <a:ext cx="26280" cy="213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62FF72B-E1AE-5CC8-D2B8-8AB65C9DCD53}"/>
              </a:ext>
            </a:extLst>
          </p:cNvPr>
          <p:cNvGrpSpPr/>
          <p:nvPr/>
        </p:nvGrpSpPr>
        <p:grpSpPr>
          <a:xfrm>
            <a:off x="1723800" y="2917189"/>
            <a:ext cx="1265400" cy="1279800"/>
            <a:chOff x="1723800" y="2917189"/>
            <a:chExt cx="1265400" cy="1279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15D8B7B8-CF3C-6ED1-8218-3E781CAF8AD9}"/>
                    </a:ext>
                  </a:extLst>
                </p14:cNvPr>
                <p14:cNvContentPartPr/>
                <p14:nvPr/>
              </p14:nvContentPartPr>
              <p14:xfrm>
                <a:off x="1723800" y="2959669"/>
                <a:ext cx="91800" cy="1951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15D8B7B8-CF3C-6ED1-8218-3E781CAF8AD9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714800" y="2950669"/>
                  <a:ext cx="10944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1C09F4BA-40F2-39B4-9173-39D98852ADFA}"/>
                    </a:ext>
                  </a:extLst>
                </p14:cNvPr>
                <p14:cNvContentPartPr/>
                <p14:nvPr/>
              </p14:nvContentPartPr>
              <p14:xfrm>
                <a:off x="2304840" y="2917189"/>
                <a:ext cx="115200" cy="2109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1C09F4BA-40F2-39B4-9173-39D98852ADFA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2296200" y="2908549"/>
                  <a:ext cx="13284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D94DD9A-C627-E1B9-8350-B3F973CF809B}"/>
                    </a:ext>
                  </a:extLst>
                </p14:cNvPr>
                <p14:cNvContentPartPr/>
                <p14:nvPr/>
              </p14:nvContentPartPr>
              <p14:xfrm>
                <a:off x="2793720" y="2925829"/>
                <a:ext cx="116280" cy="1843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D94DD9A-C627-E1B9-8350-B3F973CF809B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2784720" y="2916829"/>
                  <a:ext cx="1339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41E5F6FB-1E44-F1E4-3E3E-C7A72BF333E2}"/>
                    </a:ext>
                  </a:extLst>
                </p14:cNvPr>
                <p14:cNvContentPartPr/>
                <p14:nvPr/>
              </p14:nvContentPartPr>
              <p14:xfrm>
                <a:off x="1804440" y="4015549"/>
                <a:ext cx="86400" cy="18144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41E5F6FB-1E44-F1E4-3E3E-C7A72BF333E2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795800" y="4006909"/>
                  <a:ext cx="10404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1F7D1C9-C3C4-09A7-4041-E722E40402C6}"/>
                    </a:ext>
                  </a:extLst>
                </p14:cNvPr>
                <p14:cNvContentPartPr/>
                <p14:nvPr/>
              </p14:nvContentPartPr>
              <p14:xfrm>
                <a:off x="2394120" y="4023469"/>
                <a:ext cx="108000" cy="1566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1F7D1C9-C3C4-09A7-4041-E722E40402C6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2385120" y="4014469"/>
                  <a:ext cx="12564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DE4076FD-4E96-35C5-12B5-98826E7A83EA}"/>
                    </a:ext>
                  </a:extLst>
                </p14:cNvPr>
                <p14:cNvContentPartPr/>
                <p14:nvPr/>
              </p14:nvContentPartPr>
              <p14:xfrm>
                <a:off x="2868240" y="3934909"/>
                <a:ext cx="120960" cy="1479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DE4076FD-4E96-35C5-12B5-98826E7A83EA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2859240" y="3925909"/>
                  <a:ext cx="138600" cy="16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B0FFE02C-9822-0F28-9BE9-78ACA5930F14}"/>
                  </a:ext>
                </a:extLst>
              </p14:cNvPr>
              <p14:cNvContentPartPr/>
              <p14:nvPr/>
            </p14:nvContentPartPr>
            <p14:xfrm>
              <a:off x="6684240" y="2553949"/>
              <a:ext cx="25560" cy="255960"/>
            </p14:xfrm>
          </p:contentPart>
        </mc:Choice>
        <mc:Fallback xmlns=""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B0FFE02C-9822-0F28-9BE9-78ACA5930F14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6675240" y="2544949"/>
                <a:ext cx="43200" cy="273600"/>
              </a:xfrm>
              <a:prstGeom prst="rect">
                <a:avLst/>
              </a:prstGeom>
            </p:spPr>
          </p:pic>
        </mc:Fallback>
      </mc:AlternateContent>
      <p:grpSp>
        <p:nvGrpSpPr>
          <p:cNvPr id="79" name="Group 78">
            <a:extLst>
              <a:ext uri="{FF2B5EF4-FFF2-40B4-BE49-F238E27FC236}">
                <a16:creationId xmlns:a16="http://schemas.microsoft.com/office/drawing/2014/main" id="{7718A1C2-440C-9C5B-176C-9AC4FAAC26F1}"/>
              </a:ext>
            </a:extLst>
          </p:cNvPr>
          <p:cNvGrpSpPr/>
          <p:nvPr/>
        </p:nvGrpSpPr>
        <p:grpSpPr>
          <a:xfrm>
            <a:off x="6650400" y="2610109"/>
            <a:ext cx="1443600" cy="1631160"/>
            <a:chOff x="6650400" y="2610109"/>
            <a:chExt cx="1443600" cy="163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2A563F9A-ACC5-F13A-9B2E-749DBB314F77}"/>
                    </a:ext>
                  </a:extLst>
                </p14:cNvPr>
                <p14:cNvContentPartPr/>
                <p14:nvPr/>
              </p14:nvContentPartPr>
              <p14:xfrm>
                <a:off x="7284720" y="2614069"/>
                <a:ext cx="129600" cy="1839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2A563F9A-ACC5-F13A-9B2E-749DBB314F77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7276080" y="2605429"/>
                  <a:ext cx="1472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A0098F72-C647-47F8-7DB2-793697EF6431}"/>
                    </a:ext>
                  </a:extLst>
                </p14:cNvPr>
                <p14:cNvContentPartPr/>
                <p14:nvPr/>
              </p14:nvContentPartPr>
              <p14:xfrm>
                <a:off x="7750920" y="2610109"/>
                <a:ext cx="137520" cy="1494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A0098F72-C647-47F8-7DB2-793697EF6431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7741920" y="2601109"/>
                  <a:ext cx="15516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2CEB9973-5CA3-0A59-4D91-E1FE2D433645}"/>
                    </a:ext>
                  </a:extLst>
                </p14:cNvPr>
                <p14:cNvContentPartPr/>
                <p14:nvPr/>
              </p14:nvContentPartPr>
              <p14:xfrm>
                <a:off x="6650400" y="3087109"/>
                <a:ext cx="182160" cy="1911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2CEB9973-5CA3-0A59-4D91-E1FE2D433645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641760" y="3078469"/>
                  <a:ext cx="19980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4C2AD125-2034-8B72-61C5-6CE79C5C6AA1}"/>
                    </a:ext>
                  </a:extLst>
                </p14:cNvPr>
                <p14:cNvContentPartPr/>
                <p14:nvPr/>
              </p14:nvContentPartPr>
              <p14:xfrm>
                <a:off x="7336200" y="3064429"/>
                <a:ext cx="124200" cy="1526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4C2AD125-2034-8B72-61C5-6CE79C5C6AA1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7327200" y="3055429"/>
                  <a:ext cx="14184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12FB9F38-50C2-F9AF-6D18-39429818A7D1}"/>
                    </a:ext>
                  </a:extLst>
                </p14:cNvPr>
                <p14:cNvContentPartPr/>
                <p14:nvPr/>
              </p14:nvContentPartPr>
              <p14:xfrm>
                <a:off x="7825800" y="3065509"/>
                <a:ext cx="141480" cy="1242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12FB9F38-50C2-F9AF-6D18-39429818A7D1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817160" y="3056509"/>
                  <a:ext cx="15912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7A2E68A-6F97-1249-11B4-41A5E8B969CA}"/>
                    </a:ext>
                  </a:extLst>
                </p14:cNvPr>
                <p14:cNvContentPartPr/>
                <p14:nvPr/>
              </p14:nvContentPartPr>
              <p14:xfrm>
                <a:off x="6655800" y="3626029"/>
                <a:ext cx="136080" cy="17856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67A2E68A-6F97-1249-11B4-41A5E8B969CA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6647160" y="3617029"/>
                  <a:ext cx="15372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9608D442-F61B-E4D8-07A0-59A2C2E14964}"/>
                    </a:ext>
                  </a:extLst>
                </p14:cNvPr>
                <p14:cNvContentPartPr/>
                <p14:nvPr/>
              </p14:nvContentPartPr>
              <p14:xfrm>
                <a:off x="7347360" y="3568789"/>
                <a:ext cx="136800" cy="1299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9608D442-F61B-E4D8-07A0-59A2C2E14964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7338720" y="3560149"/>
                  <a:ext cx="15444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770BCEB-4A36-DF37-7B9A-0E7CC3F1F507}"/>
                    </a:ext>
                  </a:extLst>
                </p14:cNvPr>
                <p14:cNvContentPartPr/>
                <p14:nvPr/>
              </p14:nvContentPartPr>
              <p14:xfrm>
                <a:off x="7906080" y="3574549"/>
                <a:ext cx="136440" cy="1486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770BCEB-4A36-DF37-7B9A-0E7CC3F1F507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897080" y="3565549"/>
                  <a:ext cx="15408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7CFF24F2-BF2A-5891-6B5E-E83F8E7A999C}"/>
                    </a:ext>
                  </a:extLst>
                </p14:cNvPr>
                <p14:cNvContentPartPr/>
                <p14:nvPr/>
              </p14:nvContentPartPr>
              <p14:xfrm>
                <a:off x="6755520" y="4086109"/>
                <a:ext cx="155880" cy="1551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7CFF24F2-BF2A-5891-6B5E-E83F8E7A999C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746520" y="4077469"/>
                  <a:ext cx="17352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560AC660-2077-1E7C-2499-3FA3BDFCCB07}"/>
                    </a:ext>
                  </a:extLst>
                </p14:cNvPr>
                <p14:cNvContentPartPr/>
                <p14:nvPr/>
              </p14:nvContentPartPr>
              <p14:xfrm>
                <a:off x="7354200" y="4045069"/>
                <a:ext cx="167760" cy="1558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560AC660-2077-1E7C-2499-3FA3BDFCCB07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7345200" y="4036429"/>
                  <a:ext cx="18540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E7E9C81-6054-802B-1BE0-E957DA51CD5C}"/>
                    </a:ext>
                  </a:extLst>
                </p14:cNvPr>
                <p14:cNvContentPartPr/>
                <p14:nvPr/>
              </p14:nvContentPartPr>
              <p14:xfrm>
                <a:off x="7962960" y="4005469"/>
                <a:ext cx="131040" cy="1447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E7E9C81-6054-802B-1BE0-E957DA51CD5C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7953960" y="3996829"/>
                  <a:ext cx="148680" cy="162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9712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605602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Expressing information as a Matrix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B1A544-5D65-C02F-8F30-E50CFB454BD9}"/>
              </a:ext>
            </a:extLst>
          </p:cNvPr>
          <p:cNvSpPr txBox="1"/>
          <p:nvPr/>
        </p:nvSpPr>
        <p:spPr>
          <a:xfrm>
            <a:off x="133005" y="748145"/>
            <a:ext cx="117597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There are four clubs in a local football league: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Club A – 2 senior teams, 3 junior teams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Club B – 2 senior teams, 4 junior teams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Club C – 1 senior team, 2 junior teams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Club D – 3 senior teams, 3 junior teams.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r>
              <a:rPr lang="en-AU" sz="2000" dirty="0"/>
              <a:t>Represent this in a matrix.</a:t>
            </a:r>
          </a:p>
          <a:p>
            <a:endParaRPr lang="en-AU" sz="2000" dirty="0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63AA473-36BD-503D-536D-E645016E80EF}"/>
              </a:ext>
            </a:extLst>
          </p:cNvPr>
          <p:cNvGrpSpPr/>
          <p:nvPr/>
        </p:nvGrpSpPr>
        <p:grpSpPr>
          <a:xfrm>
            <a:off x="3198720" y="3849229"/>
            <a:ext cx="1034640" cy="2212920"/>
            <a:chOff x="3198720" y="3849229"/>
            <a:chExt cx="1034640" cy="2212920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B25757B4-5099-7074-51DC-C47EA1ACB146}"/>
                </a:ext>
              </a:extLst>
            </p:cNvPr>
            <p:cNvGrpSpPr/>
            <p:nvPr/>
          </p:nvGrpSpPr>
          <p:grpSpPr>
            <a:xfrm>
              <a:off x="3198720" y="3849229"/>
              <a:ext cx="504000" cy="221040"/>
              <a:chOff x="3198720" y="3849229"/>
              <a:chExt cx="504000" cy="2210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2" name="Ink 1">
                    <a:extLst>
                      <a:ext uri="{FF2B5EF4-FFF2-40B4-BE49-F238E27FC236}">
                        <a16:creationId xmlns:a16="http://schemas.microsoft.com/office/drawing/2014/main" id="{C73C1D37-87FB-3684-0033-CFD7F6BA7097}"/>
                      </a:ext>
                    </a:extLst>
                  </p14:cNvPr>
                  <p14:cNvContentPartPr/>
                  <p14:nvPr/>
                </p14:nvContentPartPr>
                <p14:xfrm>
                  <a:off x="3198720" y="3930589"/>
                  <a:ext cx="75960" cy="138240"/>
                </p14:xfrm>
              </p:contentPart>
            </mc:Choice>
            <mc:Fallback xmlns="">
              <p:pic>
                <p:nvPicPr>
                  <p:cNvPr id="2" name="Ink 1">
                    <a:extLst>
                      <a:ext uri="{FF2B5EF4-FFF2-40B4-BE49-F238E27FC236}">
                        <a16:creationId xmlns:a16="http://schemas.microsoft.com/office/drawing/2014/main" id="{C73C1D37-87FB-3684-0033-CFD7F6BA7097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190080" y="3921589"/>
                    <a:ext cx="93600" cy="155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3" name="Ink 2">
                    <a:extLst>
                      <a:ext uri="{FF2B5EF4-FFF2-40B4-BE49-F238E27FC236}">
                        <a16:creationId xmlns:a16="http://schemas.microsoft.com/office/drawing/2014/main" id="{B2B9F2A5-A972-7170-2CAF-F7002CF2CA68}"/>
                      </a:ext>
                    </a:extLst>
                  </p14:cNvPr>
                  <p14:cNvContentPartPr/>
                  <p14:nvPr/>
                </p14:nvContentPartPr>
                <p14:xfrm>
                  <a:off x="3303840" y="3899989"/>
                  <a:ext cx="22680" cy="158760"/>
                </p14:xfrm>
              </p:contentPart>
            </mc:Choice>
            <mc:Fallback xmlns="">
              <p:pic>
                <p:nvPicPr>
                  <p:cNvPr id="3" name="Ink 2">
                    <a:extLst>
                      <a:ext uri="{FF2B5EF4-FFF2-40B4-BE49-F238E27FC236}">
                        <a16:creationId xmlns:a16="http://schemas.microsoft.com/office/drawing/2014/main" id="{B2B9F2A5-A972-7170-2CAF-F7002CF2CA68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3295200" y="3891349"/>
                    <a:ext cx="40320" cy="176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4" name="Ink 3">
                    <a:extLst>
                      <a:ext uri="{FF2B5EF4-FFF2-40B4-BE49-F238E27FC236}">
                        <a16:creationId xmlns:a16="http://schemas.microsoft.com/office/drawing/2014/main" id="{5B880903-254A-99DF-4202-EA58ACD5F929}"/>
                      </a:ext>
                    </a:extLst>
                  </p14:cNvPr>
                  <p14:cNvContentPartPr/>
                  <p14:nvPr/>
                </p14:nvContentPartPr>
                <p14:xfrm>
                  <a:off x="3355320" y="3928069"/>
                  <a:ext cx="131040" cy="126360"/>
                </p14:xfrm>
              </p:contentPart>
            </mc:Choice>
            <mc:Fallback xmlns="">
              <p:pic>
                <p:nvPicPr>
                  <p:cNvPr id="4" name="Ink 3">
                    <a:extLst>
                      <a:ext uri="{FF2B5EF4-FFF2-40B4-BE49-F238E27FC236}">
                        <a16:creationId xmlns:a16="http://schemas.microsoft.com/office/drawing/2014/main" id="{5B880903-254A-99DF-4202-EA58ACD5F929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3346680" y="3919429"/>
                    <a:ext cx="148680" cy="144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5" name="Ink 4">
                    <a:extLst>
                      <a:ext uri="{FF2B5EF4-FFF2-40B4-BE49-F238E27FC236}">
                        <a16:creationId xmlns:a16="http://schemas.microsoft.com/office/drawing/2014/main" id="{249B0ADB-0023-4107-EFCC-694201053128}"/>
                      </a:ext>
                    </a:extLst>
                  </p14:cNvPr>
                  <p14:cNvContentPartPr/>
                  <p14:nvPr/>
                </p14:nvContentPartPr>
                <p14:xfrm>
                  <a:off x="3486360" y="3849229"/>
                  <a:ext cx="120960" cy="176760"/>
                </p14:xfrm>
              </p:contentPart>
            </mc:Choice>
            <mc:Fallback xmlns="">
              <p:pic>
                <p:nvPicPr>
                  <p:cNvPr id="5" name="Ink 4">
                    <a:extLst>
                      <a:ext uri="{FF2B5EF4-FFF2-40B4-BE49-F238E27FC236}">
                        <a16:creationId xmlns:a16="http://schemas.microsoft.com/office/drawing/2014/main" id="{249B0ADB-0023-4107-EFCC-694201053128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3477360" y="3840589"/>
                    <a:ext cx="138600" cy="194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7" name="Ink 6">
                    <a:extLst>
                      <a:ext uri="{FF2B5EF4-FFF2-40B4-BE49-F238E27FC236}">
                        <a16:creationId xmlns:a16="http://schemas.microsoft.com/office/drawing/2014/main" id="{6C5810A2-B2D9-7F8F-DD22-20A9451235AE}"/>
                      </a:ext>
                    </a:extLst>
                  </p14:cNvPr>
                  <p14:cNvContentPartPr/>
                  <p14:nvPr/>
                </p14:nvContentPartPr>
                <p14:xfrm>
                  <a:off x="3631080" y="3872269"/>
                  <a:ext cx="71640" cy="198000"/>
                </p14:xfrm>
              </p:contentPart>
            </mc:Choice>
            <mc:Fallback xmlns="">
              <p:pic>
                <p:nvPicPr>
                  <p:cNvPr id="7" name="Ink 6">
                    <a:extLst>
                      <a:ext uri="{FF2B5EF4-FFF2-40B4-BE49-F238E27FC236}">
                        <a16:creationId xmlns:a16="http://schemas.microsoft.com/office/drawing/2014/main" id="{6C5810A2-B2D9-7F8F-DD22-20A9451235AE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3622080" y="3863629"/>
                    <a:ext cx="89280" cy="2156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43ECBE24-352E-E2D9-129A-E37B9CBC7F3C}"/>
                </a:ext>
              </a:extLst>
            </p:cNvPr>
            <p:cNvGrpSpPr/>
            <p:nvPr/>
          </p:nvGrpSpPr>
          <p:grpSpPr>
            <a:xfrm>
              <a:off x="3441720" y="4305709"/>
              <a:ext cx="109440" cy="185400"/>
              <a:chOff x="3441720" y="4305709"/>
              <a:chExt cx="109440" cy="185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8" name="Ink 7">
                    <a:extLst>
                      <a:ext uri="{FF2B5EF4-FFF2-40B4-BE49-F238E27FC236}">
                        <a16:creationId xmlns:a16="http://schemas.microsoft.com/office/drawing/2014/main" id="{FEE88886-1C61-4BD6-9228-EA32BD872A93}"/>
                      </a:ext>
                    </a:extLst>
                  </p14:cNvPr>
                  <p14:cNvContentPartPr/>
                  <p14:nvPr/>
                </p14:nvContentPartPr>
                <p14:xfrm>
                  <a:off x="3441720" y="4305709"/>
                  <a:ext cx="109440" cy="185400"/>
                </p14:xfrm>
              </p:contentPart>
            </mc:Choice>
            <mc:Fallback xmlns="">
              <p:pic>
                <p:nvPicPr>
                  <p:cNvPr id="8" name="Ink 7">
                    <a:extLst>
                      <a:ext uri="{FF2B5EF4-FFF2-40B4-BE49-F238E27FC236}">
                        <a16:creationId xmlns:a16="http://schemas.microsoft.com/office/drawing/2014/main" id="{FEE88886-1C61-4BD6-9228-EA32BD872A93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3433080" y="4297069"/>
                    <a:ext cx="127080" cy="203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9" name="Ink 8">
                    <a:extLst>
                      <a:ext uri="{FF2B5EF4-FFF2-40B4-BE49-F238E27FC236}">
                        <a16:creationId xmlns:a16="http://schemas.microsoft.com/office/drawing/2014/main" id="{915AE09B-4F36-1296-DD35-65687442467C}"/>
                      </a:ext>
                    </a:extLst>
                  </p14:cNvPr>
                  <p14:cNvContentPartPr/>
                  <p14:nvPr/>
                </p14:nvContentPartPr>
                <p14:xfrm>
                  <a:off x="3457560" y="4427749"/>
                  <a:ext cx="82800" cy="11520"/>
                </p14:xfrm>
              </p:contentPart>
            </mc:Choice>
            <mc:Fallback xmlns="">
              <p:pic>
                <p:nvPicPr>
                  <p:cNvPr id="9" name="Ink 8">
                    <a:extLst>
                      <a:ext uri="{FF2B5EF4-FFF2-40B4-BE49-F238E27FC236}">
                        <a16:creationId xmlns:a16="http://schemas.microsoft.com/office/drawing/2014/main" id="{915AE09B-4F36-1296-DD35-65687442467C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3448920" y="4418749"/>
                    <a:ext cx="100440" cy="2916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FEADA02-D16D-F085-2702-610A9F2CEF86}"/>
                    </a:ext>
                  </a:extLst>
                </p14:cNvPr>
                <p14:cNvContentPartPr/>
                <p14:nvPr/>
              </p14:nvContentPartPr>
              <p14:xfrm>
                <a:off x="3487440" y="4828069"/>
                <a:ext cx="114120" cy="2048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FEADA02-D16D-F085-2702-610A9F2CEF8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478440" y="4819069"/>
                  <a:ext cx="13176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44DB0A4-F9BD-71D9-4261-FB2202E419F1}"/>
                    </a:ext>
                  </a:extLst>
                </p14:cNvPr>
                <p14:cNvContentPartPr/>
                <p14:nvPr/>
              </p14:nvContentPartPr>
              <p14:xfrm>
                <a:off x="3501840" y="5376349"/>
                <a:ext cx="114120" cy="1324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44DB0A4-F9BD-71D9-4261-FB2202E419F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493200" y="5367709"/>
                  <a:ext cx="131760" cy="1501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84FEEDB-201F-691E-2297-87C1A41E9C23}"/>
                </a:ext>
              </a:extLst>
            </p:cNvPr>
            <p:cNvGrpSpPr/>
            <p:nvPr/>
          </p:nvGrpSpPr>
          <p:grpSpPr>
            <a:xfrm>
              <a:off x="3535320" y="5758309"/>
              <a:ext cx="112320" cy="179640"/>
              <a:chOff x="3535320" y="5758309"/>
              <a:chExt cx="112320" cy="1796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9458D763-05C5-9979-14ED-E385C57B6B61}"/>
                      </a:ext>
                    </a:extLst>
                  </p14:cNvPr>
                  <p14:cNvContentPartPr/>
                  <p14:nvPr/>
                </p14:nvContentPartPr>
                <p14:xfrm>
                  <a:off x="3538560" y="5764069"/>
                  <a:ext cx="23760" cy="140400"/>
                </p14:xfrm>
              </p:contentPart>
            </mc:Choice>
            <mc:Fallback xmlns=""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9458D763-05C5-9979-14ED-E385C57B6B61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3529920" y="5755429"/>
                    <a:ext cx="41400" cy="158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420FB64C-1214-9837-C677-D91355A116D1}"/>
                      </a:ext>
                    </a:extLst>
                  </p14:cNvPr>
                  <p14:cNvContentPartPr/>
                  <p14:nvPr/>
                </p14:nvContentPartPr>
                <p14:xfrm>
                  <a:off x="3535320" y="5758309"/>
                  <a:ext cx="112320" cy="179640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420FB64C-1214-9837-C677-D91355A116D1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3526320" y="5749309"/>
                    <a:ext cx="129960" cy="1972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05E0E343-F86B-DE58-ABBD-6A399A4F6835}"/>
                </a:ext>
              </a:extLst>
            </p:cNvPr>
            <p:cNvGrpSpPr/>
            <p:nvPr/>
          </p:nvGrpSpPr>
          <p:grpSpPr>
            <a:xfrm>
              <a:off x="3963360" y="4115629"/>
              <a:ext cx="270000" cy="1946520"/>
              <a:chOff x="3963360" y="4115629"/>
              <a:chExt cx="270000" cy="19465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81" name="Ink 80">
                    <a:extLst>
                      <a:ext uri="{FF2B5EF4-FFF2-40B4-BE49-F238E27FC236}">
                        <a16:creationId xmlns:a16="http://schemas.microsoft.com/office/drawing/2014/main" id="{22CD7CCD-C08F-77FE-11E5-F022B8F6AE78}"/>
                      </a:ext>
                    </a:extLst>
                  </p14:cNvPr>
                  <p14:cNvContentPartPr/>
                  <p14:nvPr/>
                </p14:nvContentPartPr>
                <p14:xfrm>
                  <a:off x="3963360" y="4115629"/>
                  <a:ext cx="102960" cy="43560"/>
                </p14:xfrm>
              </p:contentPart>
            </mc:Choice>
            <mc:Fallback xmlns="">
              <p:pic>
                <p:nvPicPr>
                  <p:cNvPr id="81" name="Ink 80">
                    <a:extLst>
                      <a:ext uri="{FF2B5EF4-FFF2-40B4-BE49-F238E27FC236}">
                        <a16:creationId xmlns:a16="http://schemas.microsoft.com/office/drawing/2014/main" id="{22CD7CCD-C08F-77FE-11E5-F022B8F6AE78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3954720" y="4106989"/>
                    <a:ext cx="120600" cy="61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82" name="Ink 81">
                    <a:extLst>
                      <a:ext uri="{FF2B5EF4-FFF2-40B4-BE49-F238E27FC236}">
                        <a16:creationId xmlns:a16="http://schemas.microsoft.com/office/drawing/2014/main" id="{EEB62F06-F024-79E6-6373-A13844DE4DCC}"/>
                      </a:ext>
                    </a:extLst>
                  </p14:cNvPr>
                  <p14:cNvContentPartPr/>
                  <p14:nvPr/>
                </p14:nvContentPartPr>
                <p14:xfrm>
                  <a:off x="3984600" y="4121389"/>
                  <a:ext cx="248760" cy="1940760"/>
                </p14:xfrm>
              </p:contentPart>
            </mc:Choice>
            <mc:Fallback xmlns="">
              <p:pic>
                <p:nvPicPr>
                  <p:cNvPr id="82" name="Ink 81">
                    <a:extLst>
                      <a:ext uri="{FF2B5EF4-FFF2-40B4-BE49-F238E27FC236}">
                        <a16:creationId xmlns:a16="http://schemas.microsoft.com/office/drawing/2014/main" id="{EEB62F06-F024-79E6-6373-A13844DE4DCC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3975960" y="4112749"/>
                    <a:ext cx="266400" cy="19584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A8F1141B-0C43-3128-14D5-E4C5E3C61366}"/>
              </a:ext>
            </a:extLst>
          </p:cNvPr>
          <p:cNvGrpSpPr/>
          <p:nvPr/>
        </p:nvGrpSpPr>
        <p:grpSpPr>
          <a:xfrm>
            <a:off x="4267560" y="3812509"/>
            <a:ext cx="1899000" cy="2320200"/>
            <a:chOff x="4267560" y="3812509"/>
            <a:chExt cx="1899000" cy="2320200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53C6E7CF-AD6B-27DF-4B23-B8C0F65388B2}"/>
                </a:ext>
              </a:extLst>
            </p:cNvPr>
            <p:cNvGrpSpPr/>
            <p:nvPr/>
          </p:nvGrpSpPr>
          <p:grpSpPr>
            <a:xfrm>
              <a:off x="4267560" y="3867589"/>
              <a:ext cx="360720" cy="162720"/>
              <a:chOff x="4267560" y="3867589"/>
              <a:chExt cx="360720" cy="1627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85" name="Ink 84">
                    <a:extLst>
                      <a:ext uri="{FF2B5EF4-FFF2-40B4-BE49-F238E27FC236}">
                        <a16:creationId xmlns:a16="http://schemas.microsoft.com/office/drawing/2014/main" id="{82EC10FD-6D9B-F3D8-504C-DEC9D4C151FB}"/>
                      </a:ext>
                    </a:extLst>
                  </p14:cNvPr>
                  <p14:cNvContentPartPr/>
                  <p14:nvPr/>
                </p14:nvContentPartPr>
                <p14:xfrm>
                  <a:off x="4267560" y="3883069"/>
                  <a:ext cx="107640" cy="147240"/>
                </p14:xfrm>
              </p:contentPart>
            </mc:Choice>
            <mc:Fallback xmlns="">
              <p:pic>
                <p:nvPicPr>
                  <p:cNvPr id="85" name="Ink 84">
                    <a:extLst>
                      <a:ext uri="{FF2B5EF4-FFF2-40B4-BE49-F238E27FC236}">
                        <a16:creationId xmlns:a16="http://schemas.microsoft.com/office/drawing/2014/main" id="{82EC10FD-6D9B-F3D8-504C-DEC9D4C151FB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4258920" y="3874429"/>
                    <a:ext cx="125280" cy="164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86" name="Ink 85">
                    <a:extLst>
                      <a:ext uri="{FF2B5EF4-FFF2-40B4-BE49-F238E27FC236}">
                        <a16:creationId xmlns:a16="http://schemas.microsoft.com/office/drawing/2014/main" id="{ACC0FAE7-59D2-0CC9-5250-17ACAB5E15A6}"/>
                      </a:ext>
                    </a:extLst>
                  </p14:cNvPr>
                  <p14:cNvContentPartPr/>
                  <p14:nvPr/>
                </p14:nvContentPartPr>
                <p14:xfrm>
                  <a:off x="4436760" y="3977029"/>
                  <a:ext cx="3240" cy="7200"/>
                </p14:xfrm>
              </p:contentPart>
            </mc:Choice>
            <mc:Fallback xmlns="">
              <p:pic>
                <p:nvPicPr>
                  <p:cNvPr id="86" name="Ink 85">
                    <a:extLst>
                      <a:ext uri="{FF2B5EF4-FFF2-40B4-BE49-F238E27FC236}">
                        <a16:creationId xmlns:a16="http://schemas.microsoft.com/office/drawing/2014/main" id="{ACC0FAE7-59D2-0CC9-5250-17ACAB5E15A6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4428120" y="3968389"/>
                    <a:ext cx="20880" cy="24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2">
                <p14:nvContentPartPr>
                  <p14:cNvPr id="87" name="Ink 86">
                    <a:extLst>
                      <a:ext uri="{FF2B5EF4-FFF2-40B4-BE49-F238E27FC236}">
                        <a16:creationId xmlns:a16="http://schemas.microsoft.com/office/drawing/2014/main" id="{E283B428-C906-2D9F-FCA8-02149A176DC7}"/>
                      </a:ext>
                    </a:extLst>
                  </p14:cNvPr>
                  <p14:cNvContentPartPr/>
                  <p14:nvPr/>
                </p14:nvContentPartPr>
                <p14:xfrm>
                  <a:off x="4460160" y="3867589"/>
                  <a:ext cx="101880" cy="151920"/>
                </p14:xfrm>
              </p:contentPart>
            </mc:Choice>
            <mc:Fallback xmlns="">
              <p:pic>
                <p:nvPicPr>
                  <p:cNvPr id="87" name="Ink 86">
                    <a:extLst>
                      <a:ext uri="{FF2B5EF4-FFF2-40B4-BE49-F238E27FC236}">
                        <a16:creationId xmlns:a16="http://schemas.microsoft.com/office/drawing/2014/main" id="{E283B428-C906-2D9F-FCA8-02149A176DC7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4451520" y="3858589"/>
                    <a:ext cx="119520" cy="169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88" name="Ink 87">
                    <a:extLst>
                      <a:ext uri="{FF2B5EF4-FFF2-40B4-BE49-F238E27FC236}">
                        <a16:creationId xmlns:a16="http://schemas.microsoft.com/office/drawing/2014/main" id="{D3CF0089-44A5-7046-17DA-FD685AFBC261}"/>
                      </a:ext>
                    </a:extLst>
                  </p14:cNvPr>
                  <p14:cNvContentPartPr/>
                  <p14:nvPr/>
                </p14:nvContentPartPr>
                <p14:xfrm>
                  <a:off x="4626120" y="3981349"/>
                  <a:ext cx="2160" cy="7200"/>
                </p14:xfrm>
              </p:contentPart>
            </mc:Choice>
            <mc:Fallback xmlns="">
              <p:pic>
                <p:nvPicPr>
                  <p:cNvPr id="88" name="Ink 87">
                    <a:extLst>
                      <a:ext uri="{FF2B5EF4-FFF2-40B4-BE49-F238E27FC236}">
                        <a16:creationId xmlns:a16="http://schemas.microsoft.com/office/drawing/2014/main" id="{D3CF0089-44A5-7046-17DA-FD685AFBC261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4617120" y="3972349"/>
                    <a:ext cx="19800" cy="248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0E2B549B-ECB0-0922-FA67-B3F67E320B22}"/>
                </a:ext>
              </a:extLst>
            </p:cNvPr>
            <p:cNvGrpSpPr/>
            <p:nvPr/>
          </p:nvGrpSpPr>
          <p:grpSpPr>
            <a:xfrm>
              <a:off x="5235960" y="3812509"/>
              <a:ext cx="475920" cy="152280"/>
              <a:chOff x="5235960" y="3812509"/>
              <a:chExt cx="475920" cy="1522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6">
                <p14:nvContentPartPr>
                  <p14:cNvPr id="89" name="Ink 88">
                    <a:extLst>
                      <a:ext uri="{FF2B5EF4-FFF2-40B4-BE49-F238E27FC236}">
                        <a16:creationId xmlns:a16="http://schemas.microsoft.com/office/drawing/2014/main" id="{FA8CA760-FC21-1A45-D1DF-D4B715C811CB}"/>
                      </a:ext>
                    </a:extLst>
                  </p14:cNvPr>
                  <p14:cNvContentPartPr/>
                  <p14:nvPr/>
                </p14:nvContentPartPr>
                <p14:xfrm>
                  <a:off x="5235960" y="3812509"/>
                  <a:ext cx="102960" cy="129960"/>
                </p14:xfrm>
              </p:contentPart>
            </mc:Choice>
            <mc:Fallback xmlns="">
              <p:pic>
                <p:nvPicPr>
                  <p:cNvPr id="89" name="Ink 88">
                    <a:extLst>
                      <a:ext uri="{FF2B5EF4-FFF2-40B4-BE49-F238E27FC236}">
                        <a16:creationId xmlns:a16="http://schemas.microsoft.com/office/drawing/2014/main" id="{FA8CA760-FC21-1A45-D1DF-D4B715C811CB}"/>
                      </a:ext>
                    </a:extLst>
                  </p:cNvPr>
                  <p:cNvPicPr/>
                  <p:nvPr/>
                </p:nvPicPr>
                <p:blipFill>
                  <a:blip r:embed="rId37"/>
                  <a:stretch>
                    <a:fillRect/>
                  </a:stretch>
                </p:blipFill>
                <p:spPr>
                  <a:xfrm>
                    <a:off x="5226960" y="3803869"/>
                    <a:ext cx="120600" cy="147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8">
                <p14:nvContentPartPr>
                  <p14:cNvPr id="90" name="Ink 89">
                    <a:extLst>
                      <a:ext uri="{FF2B5EF4-FFF2-40B4-BE49-F238E27FC236}">
                        <a16:creationId xmlns:a16="http://schemas.microsoft.com/office/drawing/2014/main" id="{2D4F9D94-2312-0AC7-C872-F772E274721E}"/>
                      </a:ext>
                    </a:extLst>
                  </p14:cNvPr>
                  <p14:cNvContentPartPr/>
                  <p14:nvPr/>
                </p14:nvContentPartPr>
                <p14:xfrm>
                  <a:off x="5389320" y="3907189"/>
                  <a:ext cx="10800" cy="15480"/>
                </p14:xfrm>
              </p:contentPart>
            </mc:Choice>
            <mc:Fallback xmlns="">
              <p:pic>
                <p:nvPicPr>
                  <p:cNvPr id="90" name="Ink 89">
                    <a:extLst>
                      <a:ext uri="{FF2B5EF4-FFF2-40B4-BE49-F238E27FC236}">
                        <a16:creationId xmlns:a16="http://schemas.microsoft.com/office/drawing/2014/main" id="{2D4F9D94-2312-0AC7-C872-F772E274721E}"/>
                      </a:ext>
                    </a:extLst>
                  </p:cNvPr>
                  <p:cNvPicPr/>
                  <p:nvPr/>
                </p:nvPicPr>
                <p:blipFill>
                  <a:blip r:embed="rId39"/>
                  <a:stretch>
                    <a:fillRect/>
                  </a:stretch>
                </p:blipFill>
                <p:spPr>
                  <a:xfrm>
                    <a:off x="5380320" y="3898189"/>
                    <a:ext cx="28440" cy="33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0">
                <p14:nvContentPartPr>
                  <p14:cNvPr id="91" name="Ink 90">
                    <a:extLst>
                      <a:ext uri="{FF2B5EF4-FFF2-40B4-BE49-F238E27FC236}">
                        <a16:creationId xmlns:a16="http://schemas.microsoft.com/office/drawing/2014/main" id="{36410C49-16A5-4F42-DCD6-EF4D9C342509}"/>
                      </a:ext>
                    </a:extLst>
                  </p14:cNvPr>
                  <p14:cNvContentPartPr/>
                  <p14:nvPr/>
                </p14:nvContentPartPr>
                <p14:xfrm>
                  <a:off x="5499480" y="3838429"/>
                  <a:ext cx="107640" cy="11520"/>
                </p14:xfrm>
              </p:contentPart>
            </mc:Choice>
            <mc:Fallback xmlns="">
              <p:pic>
                <p:nvPicPr>
                  <p:cNvPr id="91" name="Ink 90">
                    <a:extLst>
                      <a:ext uri="{FF2B5EF4-FFF2-40B4-BE49-F238E27FC236}">
                        <a16:creationId xmlns:a16="http://schemas.microsoft.com/office/drawing/2014/main" id="{36410C49-16A5-4F42-DCD6-EF4D9C342509}"/>
                      </a:ext>
                    </a:extLst>
                  </p:cNvPr>
                  <p:cNvPicPr/>
                  <p:nvPr/>
                </p:nvPicPr>
                <p:blipFill>
                  <a:blip r:embed="rId41"/>
                  <a:stretch>
                    <a:fillRect/>
                  </a:stretch>
                </p:blipFill>
                <p:spPr>
                  <a:xfrm>
                    <a:off x="5490840" y="3829429"/>
                    <a:ext cx="125280" cy="29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2">
                <p14:nvContentPartPr>
                  <p14:cNvPr id="92" name="Ink 91">
                    <a:extLst>
                      <a:ext uri="{FF2B5EF4-FFF2-40B4-BE49-F238E27FC236}">
                        <a16:creationId xmlns:a16="http://schemas.microsoft.com/office/drawing/2014/main" id="{230B63D3-ABD6-19C5-A134-E60616A8C430}"/>
                      </a:ext>
                    </a:extLst>
                  </p14:cNvPr>
                  <p14:cNvContentPartPr/>
                  <p14:nvPr/>
                </p14:nvContentPartPr>
                <p14:xfrm>
                  <a:off x="5589480" y="3836629"/>
                  <a:ext cx="122400" cy="128160"/>
                </p14:xfrm>
              </p:contentPart>
            </mc:Choice>
            <mc:Fallback xmlns="">
              <p:pic>
                <p:nvPicPr>
                  <p:cNvPr id="92" name="Ink 91">
                    <a:extLst>
                      <a:ext uri="{FF2B5EF4-FFF2-40B4-BE49-F238E27FC236}">
                        <a16:creationId xmlns:a16="http://schemas.microsoft.com/office/drawing/2014/main" id="{230B63D3-ABD6-19C5-A134-E60616A8C430}"/>
                      </a:ext>
                    </a:extLst>
                  </p:cNvPr>
                  <p:cNvPicPr/>
                  <p:nvPr/>
                </p:nvPicPr>
                <p:blipFill>
                  <a:blip r:embed="rId43"/>
                  <a:stretch>
                    <a:fillRect/>
                  </a:stretch>
                </p:blipFill>
                <p:spPr>
                  <a:xfrm>
                    <a:off x="5580840" y="3827629"/>
                    <a:ext cx="140040" cy="1458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E1B79633-675B-C485-4273-74E2308582D8}"/>
                    </a:ext>
                  </a:extLst>
                </p14:cNvPr>
                <p14:cNvContentPartPr/>
                <p14:nvPr/>
              </p14:nvContentPartPr>
              <p14:xfrm>
                <a:off x="5895840" y="4002229"/>
                <a:ext cx="270720" cy="21304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E1B79633-675B-C485-4273-74E2308582D8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887200" y="3993589"/>
                  <a:ext cx="288360" cy="214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45B9E7AD-A665-F0FB-4699-14A9AC100E88}"/>
              </a:ext>
            </a:extLst>
          </p:cNvPr>
          <p:cNvGrpSpPr/>
          <p:nvPr/>
        </p:nvGrpSpPr>
        <p:grpSpPr>
          <a:xfrm>
            <a:off x="4394280" y="4223629"/>
            <a:ext cx="1168920" cy="177480"/>
            <a:chOff x="4394280" y="4223629"/>
            <a:chExt cx="1168920" cy="177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E15151DD-EB73-605A-8354-2F3E655454AB}"/>
                    </a:ext>
                  </a:extLst>
                </p14:cNvPr>
                <p14:cNvContentPartPr/>
                <p14:nvPr/>
              </p14:nvContentPartPr>
              <p14:xfrm>
                <a:off x="4394280" y="4274749"/>
                <a:ext cx="135720" cy="12636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E15151DD-EB73-605A-8354-2F3E655454A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385640" y="4266109"/>
                  <a:ext cx="15336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0712AADD-E56E-9E82-9D71-9FB0D1865ECF}"/>
                    </a:ext>
                  </a:extLst>
                </p14:cNvPr>
                <p14:cNvContentPartPr/>
                <p14:nvPr/>
              </p14:nvContentPartPr>
              <p14:xfrm>
                <a:off x="5417760" y="4223629"/>
                <a:ext cx="145440" cy="1666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0712AADD-E56E-9E82-9D71-9FB0D1865ECF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408760" y="4214989"/>
                  <a:ext cx="163080" cy="184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F5850201-C546-37D4-FDE7-FA954A7CFC31}"/>
              </a:ext>
            </a:extLst>
          </p:cNvPr>
          <p:cNvGrpSpPr/>
          <p:nvPr/>
        </p:nvGrpSpPr>
        <p:grpSpPr>
          <a:xfrm>
            <a:off x="4376193" y="4701349"/>
            <a:ext cx="1263960" cy="230400"/>
            <a:chOff x="4376193" y="4701349"/>
            <a:chExt cx="1263960" cy="23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92D15D0A-D032-DF62-6E1E-1E3A0BD2C556}"/>
                    </a:ext>
                  </a:extLst>
                </p14:cNvPr>
                <p14:cNvContentPartPr/>
                <p14:nvPr/>
              </p14:nvContentPartPr>
              <p14:xfrm>
                <a:off x="4376193" y="4777309"/>
                <a:ext cx="183600" cy="1544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92D15D0A-D032-DF62-6E1E-1E3A0BD2C55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367553" y="4768309"/>
                  <a:ext cx="201240" cy="1720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DC74CF71-FE84-A31A-C912-818DEDB6AD2F}"/>
                </a:ext>
              </a:extLst>
            </p:cNvPr>
            <p:cNvGrpSpPr/>
            <p:nvPr/>
          </p:nvGrpSpPr>
          <p:grpSpPr>
            <a:xfrm>
              <a:off x="5513793" y="4701349"/>
              <a:ext cx="126360" cy="209160"/>
              <a:chOff x="5513793" y="4701349"/>
              <a:chExt cx="126360" cy="2091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2">
                <p14:nvContentPartPr>
                  <p14:cNvPr id="101" name="Ink 100">
                    <a:extLst>
                      <a:ext uri="{FF2B5EF4-FFF2-40B4-BE49-F238E27FC236}">
                        <a16:creationId xmlns:a16="http://schemas.microsoft.com/office/drawing/2014/main" id="{59887944-59D9-ACD7-ACD5-A80FD2C4420F}"/>
                      </a:ext>
                    </a:extLst>
                  </p14:cNvPr>
                  <p14:cNvContentPartPr/>
                  <p14:nvPr/>
                </p14:nvContentPartPr>
                <p14:xfrm>
                  <a:off x="5513793" y="4701349"/>
                  <a:ext cx="126360" cy="135000"/>
                </p14:xfrm>
              </p:contentPart>
            </mc:Choice>
            <mc:Fallback xmlns="">
              <p:pic>
                <p:nvPicPr>
                  <p:cNvPr id="101" name="Ink 100">
                    <a:extLst>
                      <a:ext uri="{FF2B5EF4-FFF2-40B4-BE49-F238E27FC236}">
                        <a16:creationId xmlns:a16="http://schemas.microsoft.com/office/drawing/2014/main" id="{59887944-59D9-ACD7-ACD5-A80FD2C4420F}"/>
                      </a:ext>
                    </a:extLst>
                  </p:cNvPr>
                  <p:cNvPicPr/>
                  <p:nvPr/>
                </p:nvPicPr>
                <p:blipFill>
                  <a:blip r:embed="rId53"/>
                  <a:stretch>
                    <a:fillRect/>
                  </a:stretch>
                </p:blipFill>
                <p:spPr>
                  <a:xfrm>
                    <a:off x="5504793" y="4692709"/>
                    <a:ext cx="144000" cy="152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4">
                <p14:nvContentPartPr>
                  <p14:cNvPr id="102" name="Ink 101">
                    <a:extLst>
                      <a:ext uri="{FF2B5EF4-FFF2-40B4-BE49-F238E27FC236}">
                        <a16:creationId xmlns:a16="http://schemas.microsoft.com/office/drawing/2014/main" id="{B75874A0-FF4F-5D53-F3FA-4F748EFF22CF}"/>
                      </a:ext>
                    </a:extLst>
                  </p14:cNvPr>
                  <p14:cNvContentPartPr/>
                  <p14:nvPr/>
                </p14:nvContentPartPr>
                <p14:xfrm>
                  <a:off x="5590473" y="4716469"/>
                  <a:ext cx="29160" cy="194040"/>
                </p14:xfrm>
              </p:contentPart>
            </mc:Choice>
            <mc:Fallback xmlns="">
              <p:pic>
                <p:nvPicPr>
                  <p:cNvPr id="102" name="Ink 101">
                    <a:extLst>
                      <a:ext uri="{FF2B5EF4-FFF2-40B4-BE49-F238E27FC236}">
                        <a16:creationId xmlns:a16="http://schemas.microsoft.com/office/drawing/2014/main" id="{B75874A0-FF4F-5D53-F3FA-4F748EFF22CF}"/>
                      </a:ext>
                    </a:extLst>
                  </p:cNvPr>
                  <p:cNvPicPr/>
                  <p:nvPr/>
                </p:nvPicPr>
                <p:blipFill>
                  <a:blip r:embed="rId55"/>
                  <a:stretch>
                    <a:fillRect/>
                  </a:stretch>
                </p:blipFill>
                <p:spPr>
                  <a:xfrm>
                    <a:off x="5581473" y="4707829"/>
                    <a:ext cx="46800" cy="21168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10254964-2D54-6DFF-FF10-8A127AE6651B}"/>
              </a:ext>
            </a:extLst>
          </p:cNvPr>
          <p:cNvGrpSpPr/>
          <p:nvPr/>
        </p:nvGrpSpPr>
        <p:grpSpPr>
          <a:xfrm>
            <a:off x="4352793" y="5310109"/>
            <a:ext cx="1432800" cy="599040"/>
            <a:chOff x="4352793" y="5310109"/>
            <a:chExt cx="1432800" cy="599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0AA1CAB4-92E2-01DF-1C57-ABEA4F23EBDF}"/>
                    </a:ext>
                  </a:extLst>
                </p14:cNvPr>
                <p14:cNvContentPartPr/>
                <p14:nvPr/>
              </p14:nvContentPartPr>
              <p14:xfrm>
                <a:off x="4424073" y="5352589"/>
                <a:ext cx="6120" cy="14508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0AA1CAB4-92E2-01DF-1C57-ABEA4F23EBD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415433" y="5343949"/>
                  <a:ext cx="2376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DC1D6814-9AF6-8B2E-CFBA-F82FD3E7C44D}"/>
                    </a:ext>
                  </a:extLst>
                </p14:cNvPr>
                <p14:cNvContentPartPr/>
                <p14:nvPr/>
              </p14:nvContentPartPr>
              <p14:xfrm>
                <a:off x="5574993" y="5310109"/>
                <a:ext cx="210600" cy="1666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DC1D6814-9AF6-8B2E-CFBA-F82FD3E7C44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565993" y="5301109"/>
                  <a:ext cx="22824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8F12D425-159C-C502-DB63-382E5470A461}"/>
                    </a:ext>
                  </a:extLst>
                </p14:cNvPr>
                <p14:cNvContentPartPr/>
                <p14:nvPr/>
              </p14:nvContentPartPr>
              <p14:xfrm>
                <a:off x="4352793" y="5757229"/>
                <a:ext cx="134640" cy="15192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8F12D425-159C-C502-DB63-382E5470A46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344153" y="5748229"/>
                  <a:ext cx="15228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31B16C17-A639-9C52-19A4-E7D5F89E9ECD}"/>
                    </a:ext>
                  </a:extLst>
                </p14:cNvPr>
                <p14:cNvContentPartPr/>
                <p14:nvPr/>
              </p14:nvContentPartPr>
              <p14:xfrm>
                <a:off x="5625753" y="5756509"/>
                <a:ext cx="146520" cy="1429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31B16C17-A639-9C52-19A4-E7D5F89E9EC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616753" y="5747509"/>
                  <a:ext cx="164160" cy="160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626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5787" y="2811668"/>
                <a:ext cx="3016753" cy="12316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0" lang="mr-IN" sz="4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kumimoji="0" lang="uk-UA" sz="4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787" y="2811668"/>
                <a:ext cx="3016753" cy="1231684"/>
              </a:xfrm>
              <a:prstGeom prst="rect">
                <a:avLst/>
              </a:prstGeom>
              <a:blipFill rotWithShape="0">
                <a:blip r:embed="rId2"/>
                <a:stretch>
                  <a:fillRect r="-2424" b="-64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3316637" y="4153546"/>
            <a:ext cx="1332855" cy="1456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316637" y="4148550"/>
            <a:ext cx="2092272" cy="14618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30278" y="5595625"/>
            <a:ext cx="297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Each of the numbers are called an entry or an element</a:t>
            </a:r>
          </a:p>
        </p:txBody>
      </p:sp>
      <p:sp>
        <p:nvSpPr>
          <p:cNvPr id="14" name="Left Brace 13"/>
          <p:cNvSpPr/>
          <p:nvPr/>
        </p:nvSpPr>
        <p:spPr>
          <a:xfrm>
            <a:off x="3440624" y="2811668"/>
            <a:ext cx="588159" cy="133688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1242" y="3203745"/>
            <a:ext cx="2975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This matrix has 2 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rows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6" name="Left Brace 15"/>
          <p:cNvSpPr/>
          <p:nvPr/>
        </p:nvSpPr>
        <p:spPr>
          <a:xfrm rot="5400000">
            <a:off x="5590083" y="857849"/>
            <a:ext cx="588159" cy="301675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95987" y="1595143"/>
            <a:ext cx="2975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This matrix has 3 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columns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08909" y="4530326"/>
            <a:ext cx="6983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This matrix is a </a:t>
            </a: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 x 3 matrix. 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It’s dimensions are 2 x 3.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Dimensions of a matrix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35773" y="5157866"/>
            <a:ext cx="6983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Express the dimensions with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400" dirty="0">
                <a:solidFill>
                  <a:prstClr val="black"/>
                </a:solidFill>
                <a:latin typeface="Tw Cen MT" panose="020B0602020104020603"/>
              </a:rPr>
              <a:t>Number of 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Rows (m)</a:t>
            </a:r>
            <a:r>
              <a:rPr kumimoji="0" lang="en-AU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x Number</a:t>
            </a:r>
            <a:r>
              <a:rPr kumimoji="0" lang="en-AU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of </a:t>
            </a:r>
            <a:r>
              <a:rPr lang="en-AU" sz="2400" noProof="0" dirty="0">
                <a:solidFill>
                  <a:prstClr val="black"/>
                </a:solidFill>
                <a:latin typeface="Tw Cen MT" panose="020B0602020104020603"/>
              </a:rPr>
              <a:t>Columns (n)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400" dirty="0">
              <a:solidFill>
                <a:prstClr val="black"/>
              </a:solidFill>
              <a:latin typeface="Tw Cen MT" panose="020B0602020104020603"/>
            </a:endParaRPr>
          </a:p>
          <a:p>
            <a:pPr>
              <a:defRPr/>
            </a:pPr>
            <a:r>
              <a:rPr lang="en-AU" sz="2400" dirty="0"/>
              <a:t>Matrices have ‘m’ rows and ‘n’ columns.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65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6" grpId="0" animBg="1"/>
      <p:bldP spid="17" grpId="0"/>
      <p:bldP spid="19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22316" y="1177232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r>
                  <a:rPr lang="en-AU" dirty="0"/>
                  <a:t>Write the dimensions of the following matrices: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endParaRPr lang="en-AU" dirty="0"/>
              </a:p>
              <a:p>
                <a:pPr marL="457200" marR="0" lvl="0" indent="-4572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AU" dirty="0"/>
                  <a:t>						4.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b="0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</m:m>
                        <m:r>
                          <a:rPr lang="en-AU" b="0" i="1" smtClean="0">
                            <a:latin typeface="Cambria Math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mr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b="0" i="1" smtClean="0"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  <a:p>
                <a:pPr marL="457200" marR="0" lvl="0" indent="-4572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lang="en-AU" dirty="0"/>
              </a:p>
              <a:p>
                <a:pPr marL="457200" marR="0" lvl="0" indent="-4572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b="0" i="1" smtClean="0"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					5.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b="0" i="1" smtClean="0">
                                  <a:latin typeface="Cambria Math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</m:m>
                        <m:r>
                          <a:rPr lang="en-AU" b="0" i="1" smtClean="0">
                            <a:latin typeface="Cambria Math" charset="0"/>
                          </a:rPr>
                          <m:t>    </m:t>
                        </m:r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AU" b="0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  <a:p>
                <a:pPr marL="457200" marR="0" lvl="0" indent="-4572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lang="en-AU" dirty="0"/>
              </a:p>
              <a:p>
                <a:pPr marL="457200" lvl="0" indent="-4572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mr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b="0" i="1" smtClean="0"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smtClean="0">
                                  <a:latin typeface="Cambria Math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  <a:p>
                <a:pPr marL="457200" marR="0" lvl="0" indent="-4572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lang="en-AU" dirty="0"/>
              </a:p>
              <a:p>
                <a:pPr marL="457200" marR="0" lvl="0" indent="-45720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2316" y="1177232"/>
                <a:ext cx="10515600" cy="4351338"/>
              </a:xfrm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0333" y="2201261"/>
            <a:ext cx="178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 x 1 Matrix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7587" y="3456122"/>
            <a:ext cx="178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400" dirty="0">
                <a:solidFill>
                  <a:prstClr val="black"/>
                </a:solidFill>
                <a:latin typeface="Tw Cen MT" panose="020B0602020104020603"/>
              </a:rPr>
              <a:t>2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x 2 Matrix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3678" y="4690791"/>
            <a:ext cx="178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400" noProof="0" dirty="0">
                <a:solidFill>
                  <a:prstClr val="black"/>
                </a:solidFill>
                <a:latin typeface="Tw Cen MT" panose="020B0602020104020603"/>
              </a:rPr>
              <a:t>3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x 1 Matrix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16878" y="2273173"/>
            <a:ext cx="178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400" noProof="0" dirty="0">
                <a:solidFill>
                  <a:prstClr val="black"/>
                </a:solidFill>
                <a:latin typeface="Tw Cen MT" panose="020B0602020104020603"/>
              </a:rPr>
              <a:t>3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x 4 Matrix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51267" y="4039628"/>
            <a:ext cx="178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400" dirty="0">
                <a:solidFill>
                  <a:prstClr val="black"/>
                </a:solidFill>
                <a:latin typeface="Tw Cen MT" panose="020B0602020104020603"/>
              </a:rPr>
              <a:t>1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x 4 Matrix</a:t>
            </a:r>
          </a:p>
        </p:txBody>
      </p:sp>
    </p:spTree>
    <p:extLst>
      <p:ext uri="{BB962C8B-B14F-4D97-AF65-F5344CB8AC3E}">
        <p14:creationId xmlns:p14="http://schemas.microsoft.com/office/powerpoint/2010/main" val="363629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062" y="584775"/>
            <a:ext cx="10515600" cy="435133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AU" dirty="0"/>
              <a:t>We use a capital letter to label different matrices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494607" y="1687079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Font typeface="Arial" charset="0"/>
                  <a:buNone/>
                  <a:defRPr/>
                </a:pPr>
                <a:r>
                  <a:rPr lang="en-AU" dirty="0"/>
                  <a:t>Example: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mr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i="1" smtClean="0">
                            <a:latin typeface="Cambria Math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AU" dirty="0"/>
                  <a:t>			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AU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mr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</m:m>
                        <m:r>
                          <a:rPr lang="en-AU" i="1" smtClean="0">
                            <a:latin typeface="Cambria Math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mr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 smtClean="0"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  <a:p>
                <a:pPr marL="457200" indent="-457200">
                  <a:lnSpc>
                    <a:spcPct val="100000"/>
                  </a:lnSpc>
                  <a:spcBef>
                    <a:spcPts val="0"/>
                  </a:spcBef>
                  <a:buFont typeface="+mj-lt"/>
                  <a:buAutoNum type="arabicPeriod"/>
                  <a:defRPr/>
                </a:pPr>
                <a:endParaRPr lang="en-AU" dirty="0"/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mr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 smtClean="0"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				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AU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mr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 smtClean="0">
                                  <a:latin typeface="Cambria Math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</m:m>
                        <m:r>
                          <a:rPr lang="en-AU" i="1" smtClean="0">
                            <a:latin typeface="Cambria Math" charset="0"/>
                          </a:rPr>
                          <m:t>    </m:t>
                        </m:r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AU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1" smtClean="0">
                                  <a:latin typeface="Cambria Math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  <a:p>
                <a:pPr marL="457200" indent="-457200">
                  <a:lnSpc>
                    <a:spcPct val="100000"/>
                  </a:lnSpc>
                  <a:spcBef>
                    <a:spcPts val="0"/>
                  </a:spcBef>
                  <a:buFont typeface="+mj-lt"/>
                  <a:buAutoNum type="arabicPeriod"/>
                  <a:defRPr/>
                </a:pPr>
                <a:endParaRPr lang="en-AU" dirty="0"/>
              </a:p>
              <a:p>
                <a:pPr marL="457200" indent="-457200">
                  <a:lnSpc>
                    <a:spcPct val="100000"/>
                  </a:lnSpc>
                  <a:spcBef>
                    <a:spcPts val="0"/>
                  </a:spcBef>
                  <a:buFont typeface="+mj-lt"/>
                  <a:buAutoNum type="arabicPeriod"/>
                  <a:defRPr/>
                </a:pPr>
                <a:endParaRPr lang="en-AU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07" y="1687079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1159" t="-14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839836"/>
      </p:ext>
    </p:extLst>
  </p:cSld>
  <p:clrMapOvr>
    <a:masterClrMapping/>
  </p:clrMapOvr>
</p:sld>
</file>

<file path=ppt/theme/theme1.xml><?xml version="1.0" encoding="utf-8"?>
<a:theme xmlns:a="http://schemas.openxmlformats.org/drawingml/2006/main" name="Harrisd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D09F3E-4688-4AEC-BB50-774283436312}" vid="{7665B62D-697D-483D-AB8C-FB5EBA543C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Harrisdale SHS Master Slides</Template>
  <TotalTime>16581</TotalTime>
  <Words>856</Words>
  <Application>Microsoft Office PowerPoint</Application>
  <PresentationFormat>Widescreen</PresentationFormat>
  <Paragraphs>168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Tw Cen MT</vt:lpstr>
      <vt:lpstr>Harrisdale</vt:lpstr>
      <vt:lpstr>Matrices</vt:lpstr>
      <vt:lpstr>Matrix</vt:lpstr>
      <vt:lpstr>Why do we need matrices?</vt:lpstr>
      <vt:lpstr>Representing a table of values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Equal Matrices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TAN Mei Yi [Harrisdale Senior High School]</cp:lastModifiedBy>
  <cp:revision>654</cp:revision>
  <dcterms:created xsi:type="dcterms:W3CDTF">2018-12-02T08:34:01Z</dcterms:created>
  <dcterms:modified xsi:type="dcterms:W3CDTF">2022-08-07T23:31:30Z</dcterms:modified>
</cp:coreProperties>
</file>